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  <Relationship Id="rId1" Type="http://schemas.openxmlformats.org/officeDocument/2006/relationships/extended-properties" Target="docProps/app.xml"/>  <Relationship Id="rId2" Type="http://schemas.openxmlformats.org/package/2006/relationships/metadata/core-properties" Target="docProps/core.xml"/>  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notesMasterIdLst>
    <p:notesMasterId r:id="rId27"/>
  </p:notesMaster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13"/>
  </p:normalViewPr>
  <p:slideViewPr>
    <p:cSldViewPr snapToGrid="0" snapToObjects="1">
      <p:cViewPr varScale="1">
        <p:scale>
          <a:sx n="119" d="100"/>
          <a:sy n="119" d="100"/>
        </p:scale>
        <p:origin x="3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  <Relationship Id="rId1" Target="slideMasters/slideMaster1.xml" Type="http://schemas.openxmlformats.org/officeDocument/2006/relationships/slideMaster"/>  <Relationship Id="rId2" Target="slides/slide1.xml" Type="http://schemas.openxmlformats.org/officeDocument/2006/relationships/slide"/>  <Relationship Id="rId3" Target="slides/slide2.xml" Type="http://schemas.openxmlformats.org/officeDocument/2006/relationships/slide"/>  <Relationship Id="rId4" Target="slides/slide3.xml" Type="http://schemas.openxmlformats.org/officeDocument/2006/relationships/slide"/>  <Relationship Id="rId5" Target="slides/slide4.xml" Type="http://schemas.openxmlformats.org/officeDocument/2006/relationships/slide"/>  <Relationship Id="rId6" Target="slides/slide5.xml" Type="http://schemas.openxmlformats.org/officeDocument/2006/relationships/slide"/>  <Relationship Id="rId7" Target="slides/slide6.xml" Type="http://schemas.openxmlformats.org/officeDocument/2006/relationships/slide"/>  <Relationship Id="rId8" Target="slides/slide7.xml" Type="http://schemas.openxmlformats.org/officeDocument/2006/relationships/slide"/>  <Relationship Id="rId9" Target="slides/slide8.xml" Type="http://schemas.openxmlformats.org/officeDocument/2006/relationships/slide"/>  <Relationship Id="rId10" Target="slides/slide9.xml" Type="http://schemas.openxmlformats.org/officeDocument/2006/relationships/slide"/>  <Relationship Id="rId11" Target="slides/slide10.xml" Type="http://schemas.openxmlformats.org/officeDocument/2006/relationships/slide"/>  <Relationship Id="rId12" Target="slides/slide11.xml" Type="http://schemas.openxmlformats.org/officeDocument/2006/relationships/slide"/>  <Relationship Id="rId13" Target="slides/slide12.xml" Type="http://schemas.openxmlformats.org/officeDocument/2006/relationships/slide"/>  <Relationship Id="rId14" Target="slides/slide13.xml" Type="http://schemas.openxmlformats.org/officeDocument/2006/relationships/slide"/>  <Relationship Id="rId15" Target="slides/slide14.xml" Type="http://schemas.openxmlformats.org/officeDocument/2006/relationships/slide"/>  <Relationship Id="rId16" Target="slides/slide15.xml" Type="http://schemas.openxmlformats.org/officeDocument/2006/relationships/slide"/>  <Relationship Id="rId17" Target="slides/slide16.xml" Type="http://schemas.openxmlformats.org/officeDocument/2006/relationships/slide"/>  <Relationship Id="rId18" Target="slides/slide17.xml" Type="http://schemas.openxmlformats.org/officeDocument/2006/relationships/slide"/>  <Relationship Id="rId19" Target="slides/slide18.xml" Type="http://schemas.openxmlformats.org/officeDocument/2006/relationships/slide"/>  <Relationship Id="rId20" Target="slides/slide19.xml" Type="http://schemas.openxmlformats.org/officeDocument/2006/relationships/slide"/>  <Relationship Id="rId21" Target="slides/slide20.xml" Type="http://schemas.openxmlformats.org/officeDocument/2006/relationships/slide"/>  <Relationship Id="rId22" Target="slides/slide21.xml" Type="http://schemas.openxmlformats.org/officeDocument/2006/relationships/slide"/>  <Relationship Id="rId23" Type="http://schemas.openxmlformats.org/officeDocument/2006/relationships/presProps" Target="presProps.xml"/>  <Relationship Id="rId24" Type="http://schemas.openxmlformats.org/officeDocument/2006/relationships/viewProps" Target="viewProps.xml"/>  <Relationship Id="rId25" Type="http://schemas.openxmlformats.org/officeDocument/2006/relationships/theme" Target="theme/theme1.xml"/>  <Relationship Id="rId26" Type="http://schemas.openxmlformats.org/officeDocument/2006/relationships/tableStyles" Target="tableStyles.xml"/>  <Relationship Id="rId27" Type="http://schemas.openxmlformats.org/officeDocument/2006/relationships/notesMaster" Target="notesMasters/notesMaster1.xml"/></Relationships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 smtClean="0"/>
              <a:t>6/20/18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Generated on Sun Dec 24 2023 08:05:39 GMT+0000 (Coordinated Universal Time)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theme/theme1.xml" Type="http://schemas.openxmlformats.org/officeDocument/2006/relationships/theme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notesSlides/notesSlide1.xml" Type="http://schemas.openxmlformats.org/officeDocument/2006/relationships/notesSlide"/></Relationships>
</file>

<file path=ppt/slides/_rels/slide10.xml.rels><?xml version="1.0" encoding="UTF-8" standalone="yes"?>
<Relationships xmlns="http://schemas.openxmlformats.org/package/2006/relationships"><Relationship Id="rId1" Target="../media/image242.png" Type="http://schemas.openxmlformats.org/officeDocument/2006/relationships/image"/><Relationship Id="rId2" Target="../media/image243.png" Type="http://schemas.openxmlformats.org/officeDocument/2006/relationships/image"/><Relationship Id="rId3" Target="../media/image244.png" Type="http://schemas.openxmlformats.org/officeDocument/2006/relationships/image"/><Relationship Id="rId4" Target="../media/image245.png" Type="http://schemas.openxmlformats.org/officeDocument/2006/relationships/image"/><Relationship Id="rId5" Target="../media/image246.png" Type="http://schemas.openxmlformats.org/officeDocument/2006/relationships/image"/><Relationship Id="rId6" Target="../media/image247.png" Type="http://schemas.openxmlformats.org/officeDocument/2006/relationships/image"/><Relationship Id="rId7" Target="../media/image248.png" Type="http://schemas.openxmlformats.org/officeDocument/2006/relationships/image"/><Relationship Id="rId8" Target="../media/image249.png" Type="http://schemas.openxmlformats.org/officeDocument/2006/relationships/image"/><Relationship Id="rId9" Target="../media/image250.png" Type="http://schemas.openxmlformats.org/officeDocument/2006/relationships/image"/><Relationship Id="rId10" Target="../media/image251.png" Type="http://schemas.openxmlformats.org/officeDocument/2006/relationships/image"/><Relationship Id="rId11" Target="../media/image252.png" Type="http://schemas.openxmlformats.org/officeDocument/2006/relationships/image"/><Relationship Id="rId12" Target="../media/image253.png" Type="http://schemas.openxmlformats.org/officeDocument/2006/relationships/image"/><Relationship Id="rId13" Target="../media/image254.png" Type="http://schemas.openxmlformats.org/officeDocument/2006/relationships/image"/><Relationship Id="rId14" Target="../media/image255.png" Type="http://schemas.openxmlformats.org/officeDocument/2006/relationships/image"/><Relationship Id="rId15" Target="../media/image256.png" Type="http://schemas.openxmlformats.org/officeDocument/2006/relationships/image"/><Relationship Id="rId16" Target="../media/image257.png" Type="http://schemas.openxmlformats.org/officeDocument/2006/relationships/image"/><Relationship Id="rId17" Target="../media/image258.png" Type="http://schemas.openxmlformats.org/officeDocument/2006/relationships/image"/><Relationship Id="rId18" Target="../media/image259.png" Type="http://schemas.openxmlformats.org/officeDocument/2006/relationships/image"/><Relationship Id="rId19" Target="../media/image260.png" Type="http://schemas.openxmlformats.org/officeDocument/2006/relationships/image"/><Relationship Id="rId20" Target="../media/image261.png" Type="http://schemas.openxmlformats.org/officeDocument/2006/relationships/image"/><Relationship Id="rId21" Target="../media/image262.png" Type="http://schemas.openxmlformats.org/officeDocument/2006/relationships/image"/><Relationship Id="rId22" Target="../media/image263.png" Type="http://schemas.openxmlformats.org/officeDocument/2006/relationships/image"/><Relationship Id="rId23" Target="../media/image264.png" Type="http://schemas.openxmlformats.org/officeDocument/2006/relationships/image"/><Relationship Id="rId24" Target="../media/image265.png" Type="http://schemas.openxmlformats.org/officeDocument/2006/relationships/image"/><Relationship Id="rId25" Target="../media/image266.png" Type="http://schemas.openxmlformats.org/officeDocument/2006/relationships/image"/><Relationship Id="rId26" Target="../media/image267.png" Type="http://schemas.openxmlformats.org/officeDocument/2006/relationships/image"/><Relationship Id="rId27" Target="../media/image268.png" Type="http://schemas.openxmlformats.org/officeDocument/2006/relationships/image"/><Relationship Id="rId28" Target="../slideLayouts/slideLayout1.xml" Type="http://schemas.openxmlformats.org/officeDocument/2006/relationships/slideLayout"/><Relationship Id="rId29" Target="../notesSlides/notesSlide10.xml" Type="http://schemas.openxmlformats.org/officeDocument/2006/relationships/notesSlide"/></Relationships>
</file>

<file path=ppt/slides/_rels/slide11.xml.rels><?xml version="1.0" encoding="UTF-8" standalone="yes"?>
<Relationships xmlns="http://schemas.openxmlformats.org/package/2006/relationships"><Relationship Id="rId1" Target="../media/image269.png" Type="http://schemas.openxmlformats.org/officeDocument/2006/relationships/image"/><Relationship Id="rId2" Target="../media/image270.png" Type="http://schemas.openxmlformats.org/officeDocument/2006/relationships/image"/><Relationship Id="rId3" Target="../media/image271.png" Type="http://schemas.openxmlformats.org/officeDocument/2006/relationships/image"/><Relationship Id="rId4" Target="../media/image272.png" Type="http://schemas.openxmlformats.org/officeDocument/2006/relationships/image"/><Relationship Id="rId5" Target="../media/image273.png" Type="http://schemas.openxmlformats.org/officeDocument/2006/relationships/image"/><Relationship Id="rId6" Target="../media/image274.png" Type="http://schemas.openxmlformats.org/officeDocument/2006/relationships/image"/><Relationship Id="rId7" Target="../media/image275.png" Type="http://schemas.openxmlformats.org/officeDocument/2006/relationships/image"/><Relationship Id="rId8" Target="../slideLayouts/slideLayout1.xml" Type="http://schemas.openxmlformats.org/officeDocument/2006/relationships/slideLayout"/><Relationship Id="rId9" Target="../notesSlides/notesSlide11.xml" Type="http://schemas.openxmlformats.org/officeDocument/2006/relationships/notesSlide"/></Relationships>
</file>

<file path=ppt/slides/_rels/slide12.xml.rels><?xml version="1.0" encoding="UTF-8" standalone="yes"?>
<Relationships xmlns="http://schemas.openxmlformats.org/package/2006/relationships"><Relationship Id="rId1" Target="../media/image276.png" Type="http://schemas.openxmlformats.org/officeDocument/2006/relationships/image"/><Relationship Id="rId2" Target="../media/image277.png" Type="http://schemas.openxmlformats.org/officeDocument/2006/relationships/image"/><Relationship Id="rId3" Target="../media/image278.png" Type="http://schemas.openxmlformats.org/officeDocument/2006/relationships/image"/><Relationship Id="rId4" Target="../media/image279.png" Type="http://schemas.openxmlformats.org/officeDocument/2006/relationships/image"/><Relationship Id="rId5" Target="../media/image280.png" Type="http://schemas.openxmlformats.org/officeDocument/2006/relationships/image"/><Relationship Id="rId6" Target="../media/image281.png" Type="http://schemas.openxmlformats.org/officeDocument/2006/relationships/image"/><Relationship Id="rId7" Target="../media/image282.png" Type="http://schemas.openxmlformats.org/officeDocument/2006/relationships/image"/><Relationship Id="rId8" Target="../media/image283.png" Type="http://schemas.openxmlformats.org/officeDocument/2006/relationships/image"/><Relationship Id="rId9" Target="../media/image284.png" Type="http://schemas.openxmlformats.org/officeDocument/2006/relationships/image"/><Relationship Id="rId10" Target="../media/image285.png" Type="http://schemas.openxmlformats.org/officeDocument/2006/relationships/image"/><Relationship Id="rId11" Target="../media/image286.png" Type="http://schemas.openxmlformats.org/officeDocument/2006/relationships/image"/><Relationship Id="rId12" Target="../media/image287.png" Type="http://schemas.openxmlformats.org/officeDocument/2006/relationships/image"/><Relationship Id="rId13" Target="../media/image288.png" Type="http://schemas.openxmlformats.org/officeDocument/2006/relationships/image"/><Relationship Id="rId14" Target="../media/image289.png" Type="http://schemas.openxmlformats.org/officeDocument/2006/relationships/image"/><Relationship Id="rId15" Target="../media/image290.png" Type="http://schemas.openxmlformats.org/officeDocument/2006/relationships/image"/><Relationship Id="rId16" Target="../media/image291.png" Type="http://schemas.openxmlformats.org/officeDocument/2006/relationships/image"/><Relationship Id="rId17" Target="../media/image292.png" Type="http://schemas.openxmlformats.org/officeDocument/2006/relationships/image"/><Relationship Id="rId18" Target="../media/image293.png" Type="http://schemas.openxmlformats.org/officeDocument/2006/relationships/image"/><Relationship Id="rId19" Target="../media/image294.png" Type="http://schemas.openxmlformats.org/officeDocument/2006/relationships/image"/><Relationship Id="rId20" Target="../media/image295.png" Type="http://schemas.openxmlformats.org/officeDocument/2006/relationships/image"/><Relationship Id="rId21" Target="../slideLayouts/slideLayout1.xml" Type="http://schemas.openxmlformats.org/officeDocument/2006/relationships/slideLayout"/><Relationship Id="rId22" Target="../notesSlides/notesSlide12.xml" Type="http://schemas.openxmlformats.org/officeDocument/2006/relationships/notesSlide"/></Relationships>
</file>

<file path=ppt/slides/_rels/slide13.xml.rels><?xml version="1.0" encoding="UTF-8" standalone="yes"?>
<Relationships xmlns="http://schemas.openxmlformats.org/package/2006/relationships"><Relationship Id="rId1" Target="../media/image296.png" Type="http://schemas.openxmlformats.org/officeDocument/2006/relationships/image"/><Relationship Id="rId2" Target="../media/image297.png" Type="http://schemas.openxmlformats.org/officeDocument/2006/relationships/image"/><Relationship Id="rId3" Target="../media/image298.png" Type="http://schemas.openxmlformats.org/officeDocument/2006/relationships/image"/><Relationship Id="rId4" Target="../media/image299.png" Type="http://schemas.openxmlformats.org/officeDocument/2006/relationships/image"/><Relationship Id="rId5" Target="../media/image300.png" Type="http://schemas.openxmlformats.org/officeDocument/2006/relationships/image"/><Relationship Id="rId6" Target="../media/image301.png" Type="http://schemas.openxmlformats.org/officeDocument/2006/relationships/image"/><Relationship Id="rId7" Target="../media/image302.png" Type="http://schemas.openxmlformats.org/officeDocument/2006/relationships/image"/><Relationship Id="rId8" Target="../media/image303.png" Type="http://schemas.openxmlformats.org/officeDocument/2006/relationships/image"/><Relationship Id="rId9" Target="../media/image304.png" Type="http://schemas.openxmlformats.org/officeDocument/2006/relationships/image"/><Relationship Id="rId10" Target="../media/image305.png" Type="http://schemas.openxmlformats.org/officeDocument/2006/relationships/image"/><Relationship Id="rId11" Target="../media/image306.png" Type="http://schemas.openxmlformats.org/officeDocument/2006/relationships/image"/><Relationship Id="rId12" Target="../media/image307.png" Type="http://schemas.openxmlformats.org/officeDocument/2006/relationships/image"/><Relationship Id="rId13" Target="../media/image308.png" Type="http://schemas.openxmlformats.org/officeDocument/2006/relationships/image"/><Relationship Id="rId14" Target="../media/image309.png" Type="http://schemas.openxmlformats.org/officeDocument/2006/relationships/image"/><Relationship Id="rId15" Target="../media/image310.png" Type="http://schemas.openxmlformats.org/officeDocument/2006/relationships/image"/><Relationship Id="rId16" Target="../media/image311.png" Type="http://schemas.openxmlformats.org/officeDocument/2006/relationships/image"/><Relationship Id="rId17" Target="../slideLayouts/slideLayout1.xml" Type="http://schemas.openxmlformats.org/officeDocument/2006/relationships/slideLayout"/><Relationship Id="rId18" Target="../notesSlides/notesSlide13.xml" Type="http://schemas.openxmlformats.org/officeDocument/2006/relationships/notesSlide"/></Relationships>
</file>

<file path=ppt/slides/_rels/slide14.xml.rels><?xml version="1.0" encoding="UTF-8" standalone="yes"?>
<Relationships xmlns="http://schemas.openxmlformats.org/package/2006/relationships"><Relationship Id="rId1" Target="../media/image312.png" Type="http://schemas.openxmlformats.org/officeDocument/2006/relationships/image"/><Relationship Id="rId2" Target="../media/image313.png" Type="http://schemas.openxmlformats.org/officeDocument/2006/relationships/image"/><Relationship Id="rId3" Target="../media/image314.png" Type="http://schemas.openxmlformats.org/officeDocument/2006/relationships/image"/><Relationship Id="rId4" Target="../media/image315.png" Type="http://schemas.openxmlformats.org/officeDocument/2006/relationships/image"/><Relationship Id="rId5" Target="../media/image316.png" Type="http://schemas.openxmlformats.org/officeDocument/2006/relationships/image"/><Relationship Id="rId6" Target="../media/image317.png" Type="http://schemas.openxmlformats.org/officeDocument/2006/relationships/image"/><Relationship Id="rId7" Target="../media/image318.png" Type="http://schemas.openxmlformats.org/officeDocument/2006/relationships/image"/><Relationship Id="rId8" Target="../media/image319.png" Type="http://schemas.openxmlformats.org/officeDocument/2006/relationships/image"/><Relationship Id="rId9" Target="../media/image320.png" Type="http://schemas.openxmlformats.org/officeDocument/2006/relationships/image"/><Relationship Id="rId10" Target="../slideLayouts/slideLayout1.xml" Type="http://schemas.openxmlformats.org/officeDocument/2006/relationships/slideLayout"/><Relationship Id="rId11" Target="../notesSlides/notesSlide14.xml" Type="http://schemas.openxmlformats.org/officeDocument/2006/relationships/notesSlide"/></Relationships>
</file>

<file path=ppt/slides/_rels/slide15.xml.rels><?xml version="1.0" encoding="UTF-8" standalone="yes"?>
<Relationships xmlns="http://schemas.openxmlformats.org/package/2006/relationships"><Relationship Id="rId1" Target="../media/image321.png" Type="http://schemas.openxmlformats.org/officeDocument/2006/relationships/image"/><Relationship Id="rId2" Target="../media/image322.png" Type="http://schemas.openxmlformats.org/officeDocument/2006/relationships/image"/><Relationship Id="rId3" Target="../media/image323.png" Type="http://schemas.openxmlformats.org/officeDocument/2006/relationships/image"/><Relationship Id="rId4" Target="../media/image324.png" Type="http://schemas.openxmlformats.org/officeDocument/2006/relationships/image"/><Relationship Id="rId5" Target="../media/image325.png" Type="http://schemas.openxmlformats.org/officeDocument/2006/relationships/image"/><Relationship Id="rId6" Target="../media/image326.png" Type="http://schemas.openxmlformats.org/officeDocument/2006/relationships/image"/><Relationship Id="rId7" Target="../media/image327.png" Type="http://schemas.openxmlformats.org/officeDocument/2006/relationships/image"/><Relationship Id="rId8" Target="../media/image328.png" Type="http://schemas.openxmlformats.org/officeDocument/2006/relationships/image"/><Relationship Id="rId9" Target="../media/image329.png" Type="http://schemas.openxmlformats.org/officeDocument/2006/relationships/image"/><Relationship Id="rId10" Target="../media/image330.png" Type="http://schemas.openxmlformats.org/officeDocument/2006/relationships/image"/><Relationship Id="rId11" Target="../slideLayouts/slideLayout1.xml" Type="http://schemas.openxmlformats.org/officeDocument/2006/relationships/slideLayout"/><Relationship Id="rId12" Target="../notesSlides/notesSlide15.xml" Type="http://schemas.openxmlformats.org/officeDocument/2006/relationships/notesSlide"/></Relationships>
</file>

<file path=ppt/slides/_rels/slide16.xml.rels><?xml version="1.0" encoding="UTF-8" standalone="yes"?>
<Relationships xmlns="http://schemas.openxmlformats.org/package/2006/relationships"><Relationship Id="rId1" Target="../media/image331.png" Type="http://schemas.openxmlformats.org/officeDocument/2006/relationships/image"/><Relationship Id="rId2" Target="../media/image332.png" Type="http://schemas.openxmlformats.org/officeDocument/2006/relationships/image"/><Relationship Id="rId3" Target="../media/image333.png" Type="http://schemas.openxmlformats.org/officeDocument/2006/relationships/image"/><Relationship Id="rId4" Target="../media/image334.png" Type="http://schemas.openxmlformats.org/officeDocument/2006/relationships/image"/><Relationship Id="rId5" Target="../media/image335.png" Type="http://schemas.openxmlformats.org/officeDocument/2006/relationships/image"/><Relationship Id="rId6" Target="../media/image336.png" Type="http://schemas.openxmlformats.org/officeDocument/2006/relationships/image"/><Relationship Id="rId7" Target="../media/image337.png" Type="http://schemas.openxmlformats.org/officeDocument/2006/relationships/image"/><Relationship Id="rId8" Target="../media/image338.png" Type="http://schemas.openxmlformats.org/officeDocument/2006/relationships/image"/><Relationship Id="rId9" Target="../media/image339.png" Type="http://schemas.openxmlformats.org/officeDocument/2006/relationships/image"/><Relationship Id="rId10" Target="../media/image340.png" Type="http://schemas.openxmlformats.org/officeDocument/2006/relationships/image"/><Relationship Id="rId11" Target="../media/image341.png" Type="http://schemas.openxmlformats.org/officeDocument/2006/relationships/image"/><Relationship Id="rId12" Target="../media/image342.png" Type="http://schemas.openxmlformats.org/officeDocument/2006/relationships/image"/><Relationship Id="rId13" Target="../media/image343.png" Type="http://schemas.openxmlformats.org/officeDocument/2006/relationships/image"/><Relationship Id="rId14" Target="../media/image344.png" Type="http://schemas.openxmlformats.org/officeDocument/2006/relationships/image"/><Relationship Id="rId15" Target="../media/image345.png" Type="http://schemas.openxmlformats.org/officeDocument/2006/relationships/image"/><Relationship Id="rId16" Target="../media/image346.png" Type="http://schemas.openxmlformats.org/officeDocument/2006/relationships/image"/><Relationship Id="rId17" Target="../media/image347.png" Type="http://schemas.openxmlformats.org/officeDocument/2006/relationships/image"/><Relationship Id="rId18" Target="../media/image348.png" Type="http://schemas.openxmlformats.org/officeDocument/2006/relationships/image"/><Relationship Id="rId19" Target="../media/image349.png" Type="http://schemas.openxmlformats.org/officeDocument/2006/relationships/image"/><Relationship Id="rId20" Target="../media/image350.png" Type="http://schemas.openxmlformats.org/officeDocument/2006/relationships/image"/><Relationship Id="rId21" Target="../media/image351.png" Type="http://schemas.openxmlformats.org/officeDocument/2006/relationships/image"/><Relationship Id="rId22" Target="../slideLayouts/slideLayout1.xml" Type="http://schemas.openxmlformats.org/officeDocument/2006/relationships/slideLayout"/><Relationship Id="rId23" Target="../notesSlides/notesSlide16.xml" Type="http://schemas.openxmlformats.org/officeDocument/2006/relationships/notesSlide"/></Relationships>
</file>

<file path=ppt/slides/_rels/slide17.xml.rels><?xml version="1.0" encoding="UTF-8" standalone="yes"?>
<Relationships xmlns="http://schemas.openxmlformats.org/package/2006/relationships"><Relationship Id="rId1" Target="../media/image352.png" Type="http://schemas.openxmlformats.org/officeDocument/2006/relationships/image"/><Relationship Id="rId2" Target="../media/image353.png" Type="http://schemas.openxmlformats.org/officeDocument/2006/relationships/image"/><Relationship Id="rId3" Target="../media/image354.png" Type="http://schemas.openxmlformats.org/officeDocument/2006/relationships/image"/><Relationship Id="rId4" Target="../media/image355.png" Type="http://schemas.openxmlformats.org/officeDocument/2006/relationships/image"/><Relationship Id="rId5" Target="../media/image356.png" Type="http://schemas.openxmlformats.org/officeDocument/2006/relationships/image"/><Relationship Id="rId6" Target="../media/image357.png" Type="http://schemas.openxmlformats.org/officeDocument/2006/relationships/image"/><Relationship Id="rId7" Target="../media/image358.png" Type="http://schemas.openxmlformats.org/officeDocument/2006/relationships/image"/><Relationship Id="rId8" Target="../media/image359.png" Type="http://schemas.openxmlformats.org/officeDocument/2006/relationships/image"/><Relationship Id="rId9" Target="../media/image360.png" Type="http://schemas.openxmlformats.org/officeDocument/2006/relationships/image"/><Relationship Id="rId10" Target="../media/image361.png" Type="http://schemas.openxmlformats.org/officeDocument/2006/relationships/image"/><Relationship Id="rId11" Target="../media/image362.png" Type="http://schemas.openxmlformats.org/officeDocument/2006/relationships/image"/><Relationship Id="rId12" Target="../media/image363.png" Type="http://schemas.openxmlformats.org/officeDocument/2006/relationships/image"/><Relationship Id="rId13" Target="../media/image364.png" Type="http://schemas.openxmlformats.org/officeDocument/2006/relationships/image"/><Relationship Id="rId14" Target="../media/image365.png" Type="http://schemas.openxmlformats.org/officeDocument/2006/relationships/image"/><Relationship Id="rId15" Target="../slideLayouts/slideLayout1.xml" Type="http://schemas.openxmlformats.org/officeDocument/2006/relationships/slideLayout"/><Relationship Id="rId16" Target="../notesSlides/notesSlide17.xml" Type="http://schemas.openxmlformats.org/officeDocument/2006/relationships/notesSlide"/></Relationships>
</file>

<file path=ppt/slides/_rels/slide18.xml.rels><?xml version="1.0" encoding="UTF-8" standalone="yes"?>
<Relationships xmlns="http://schemas.openxmlformats.org/package/2006/relationships"><Relationship Id="rId1" Target="../media/image366.png" Type="http://schemas.openxmlformats.org/officeDocument/2006/relationships/image"/><Relationship Id="rId2" Target="../media/image367.png" Type="http://schemas.openxmlformats.org/officeDocument/2006/relationships/image"/><Relationship Id="rId3" Target="../media/image368.png" Type="http://schemas.openxmlformats.org/officeDocument/2006/relationships/image"/><Relationship Id="rId4" Target="../media/image369.png" Type="http://schemas.openxmlformats.org/officeDocument/2006/relationships/image"/><Relationship Id="rId5" Target="../media/image370.png" Type="http://schemas.openxmlformats.org/officeDocument/2006/relationships/image"/><Relationship Id="rId6" Target="../media/image371.png" Type="http://schemas.openxmlformats.org/officeDocument/2006/relationships/image"/><Relationship Id="rId7" Target="../media/image372.png" Type="http://schemas.openxmlformats.org/officeDocument/2006/relationships/image"/><Relationship Id="rId8" Target="../media/image373.png" Type="http://schemas.openxmlformats.org/officeDocument/2006/relationships/image"/><Relationship Id="rId9" Target="../media/image374.png" Type="http://schemas.openxmlformats.org/officeDocument/2006/relationships/image"/><Relationship Id="rId10" Target="../media/image375.png" Type="http://schemas.openxmlformats.org/officeDocument/2006/relationships/image"/><Relationship Id="rId11" Target="../media/image376.png" Type="http://schemas.openxmlformats.org/officeDocument/2006/relationships/image"/><Relationship Id="rId12" Target="../media/image377.png" Type="http://schemas.openxmlformats.org/officeDocument/2006/relationships/image"/><Relationship Id="rId13" Target="../media/image378.png" Type="http://schemas.openxmlformats.org/officeDocument/2006/relationships/image"/><Relationship Id="rId14" Target="../media/image379.png" Type="http://schemas.openxmlformats.org/officeDocument/2006/relationships/image"/><Relationship Id="rId15" Target="../media/image380.png" Type="http://schemas.openxmlformats.org/officeDocument/2006/relationships/image"/><Relationship Id="rId16" Target="../media/image381.png" Type="http://schemas.openxmlformats.org/officeDocument/2006/relationships/image"/><Relationship Id="rId17" Target="../slideLayouts/slideLayout1.xml" Type="http://schemas.openxmlformats.org/officeDocument/2006/relationships/slideLayout"/><Relationship Id="rId18" Target="../notesSlides/notesSlide18.xml" Type="http://schemas.openxmlformats.org/officeDocument/2006/relationships/notesSlide"/></Relationships>
</file>

<file path=ppt/slides/_rels/slide19.xml.rels><?xml version="1.0" encoding="UTF-8" standalone="yes"?>
<Relationships xmlns="http://schemas.openxmlformats.org/package/2006/relationships"><Relationship Id="rId1" Target="../media/image382.png" Type="http://schemas.openxmlformats.org/officeDocument/2006/relationships/image"/><Relationship Id="rId2" Target="../media/image383.png" Type="http://schemas.openxmlformats.org/officeDocument/2006/relationships/image"/><Relationship Id="rId3" Target="../media/image384.png" Type="http://schemas.openxmlformats.org/officeDocument/2006/relationships/image"/><Relationship Id="rId4" Target="../media/image385.png" Type="http://schemas.openxmlformats.org/officeDocument/2006/relationships/image"/><Relationship Id="rId5" Target="../media/image386.png" Type="http://schemas.openxmlformats.org/officeDocument/2006/relationships/image"/><Relationship Id="rId6" Target="../slideLayouts/slideLayout1.xml" Type="http://schemas.openxmlformats.org/officeDocument/2006/relationships/slideLayout"/><Relationship Id="rId7" Target="../notesSlides/notesSlide19.xml" Type="http://schemas.openxmlformats.org/officeDocument/2006/relationships/notesSlide"/></Relationships>
</file>

<file path=ppt/slides/_rels/slide2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notesSlides/notesSlide2.xml" Type="http://schemas.openxmlformats.org/officeDocument/2006/relationships/notesSlide"/></Relationships>
</file>

<file path=ppt/slides/_rels/slide20.xml.rels><?xml version="1.0" encoding="UTF-8" standalone="yes"?>
<Relationships xmlns="http://schemas.openxmlformats.org/package/2006/relationships"><Relationship Id="rId1" Target="../media/image387.png" Type="http://schemas.openxmlformats.org/officeDocument/2006/relationships/image"/><Relationship Id="rId2" Target="../media/image388.png" Type="http://schemas.openxmlformats.org/officeDocument/2006/relationships/image"/><Relationship Id="rId3" Target="../media/image389.png" Type="http://schemas.openxmlformats.org/officeDocument/2006/relationships/image"/><Relationship Id="rId4" Target="../media/image390.png" Type="http://schemas.openxmlformats.org/officeDocument/2006/relationships/image"/><Relationship Id="rId5" Target="../media/image391.png" Type="http://schemas.openxmlformats.org/officeDocument/2006/relationships/image"/><Relationship Id="rId6" Target="../media/image392.png" Type="http://schemas.openxmlformats.org/officeDocument/2006/relationships/image"/><Relationship Id="rId7" Target="../media/image393.png" Type="http://schemas.openxmlformats.org/officeDocument/2006/relationships/image"/><Relationship Id="rId8" Target="../slideLayouts/slideLayout1.xml" Type="http://schemas.openxmlformats.org/officeDocument/2006/relationships/slideLayout"/><Relationship Id="rId9" Target="../notesSlides/notesSlide20.xml" Type="http://schemas.openxmlformats.org/officeDocument/2006/relationships/notesSlide"/></Relationships>
</file>

<file path=ppt/slides/_rels/slide21.xml.rels><?xml version="1.0" encoding="UTF-8" standalone="yes"?>
<Relationships xmlns="http://schemas.openxmlformats.org/package/2006/relationships"><Relationship Id="rId1" Target="../media/image394.png" Type="http://schemas.openxmlformats.org/officeDocument/2006/relationships/image"/><Relationship Id="rId2" Target="../media/image395.png" Type="http://schemas.openxmlformats.org/officeDocument/2006/relationships/image"/><Relationship Id="rId3" Target="../media/image396.png" Type="http://schemas.openxmlformats.org/officeDocument/2006/relationships/image"/><Relationship Id="rId4" Target="../media/image397.png" Type="http://schemas.openxmlformats.org/officeDocument/2006/relationships/image"/><Relationship Id="rId5" Target="../media/image398.png" Type="http://schemas.openxmlformats.org/officeDocument/2006/relationships/image"/><Relationship Id="rId6" Target="../media/image399.png" Type="http://schemas.openxmlformats.org/officeDocument/2006/relationships/image"/><Relationship Id="rId7" Target="../media/image400.png" Type="http://schemas.openxmlformats.org/officeDocument/2006/relationships/image"/><Relationship Id="rId8" Target="../media/image401.png" Type="http://schemas.openxmlformats.org/officeDocument/2006/relationships/image"/><Relationship Id="rId9" Target="../media/image402.png" Type="http://schemas.openxmlformats.org/officeDocument/2006/relationships/image"/><Relationship Id="rId10" Target="../media/image403.png" Type="http://schemas.openxmlformats.org/officeDocument/2006/relationships/image"/><Relationship Id="rId11" Target="../media/image404.png" Type="http://schemas.openxmlformats.org/officeDocument/2006/relationships/image"/><Relationship Id="rId12" Target="../media/image405.png" Type="http://schemas.openxmlformats.org/officeDocument/2006/relationships/image"/><Relationship Id="rId13" Target="../media/image406.png" Type="http://schemas.openxmlformats.org/officeDocument/2006/relationships/image"/><Relationship Id="rId14" Target="../media/image407.png" Type="http://schemas.openxmlformats.org/officeDocument/2006/relationships/image"/><Relationship Id="rId15" Target="../media/image408.png" Type="http://schemas.openxmlformats.org/officeDocument/2006/relationships/image"/><Relationship Id="rId16" Target="../media/image409.png" Type="http://schemas.openxmlformats.org/officeDocument/2006/relationships/image"/><Relationship Id="rId17" Target="../media/image410.png" Type="http://schemas.openxmlformats.org/officeDocument/2006/relationships/image"/><Relationship Id="rId18" Target="../media/image411.png" Type="http://schemas.openxmlformats.org/officeDocument/2006/relationships/image"/><Relationship Id="rId19" Target="../media/image412.png" Type="http://schemas.openxmlformats.org/officeDocument/2006/relationships/image"/><Relationship Id="rId20" Target="../media/image413.png" Type="http://schemas.openxmlformats.org/officeDocument/2006/relationships/image"/><Relationship Id="rId21" Target="../media/image414.png" Type="http://schemas.openxmlformats.org/officeDocument/2006/relationships/image"/><Relationship Id="rId22" Target="../media/image415.png" Type="http://schemas.openxmlformats.org/officeDocument/2006/relationships/image"/><Relationship Id="rId23" Target="../media/image416.png" Type="http://schemas.openxmlformats.org/officeDocument/2006/relationships/image"/><Relationship Id="rId24" Target="../media/image417.png" Type="http://schemas.openxmlformats.org/officeDocument/2006/relationships/image"/><Relationship Id="rId25" Target="../media/image418.png" Type="http://schemas.openxmlformats.org/officeDocument/2006/relationships/image"/><Relationship Id="rId26" Target="../media/image419.png" Type="http://schemas.openxmlformats.org/officeDocument/2006/relationships/image"/><Relationship Id="rId27" Target="../media/image420.png" Type="http://schemas.openxmlformats.org/officeDocument/2006/relationships/image"/><Relationship Id="rId28" Target="../media/image421.png" Type="http://schemas.openxmlformats.org/officeDocument/2006/relationships/image"/><Relationship Id="rId29" Target="../media/image422.png" Type="http://schemas.openxmlformats.org/officeDocument/2006/relationships/image"/><Relationship Id="rId30" Target="../slideLayouts/slideLayout1.xml" Type="http://schemas.openxmlformats.org/officeDocument/2006/relationships/slideLayout"/><Relationship Id="rId31" Target="../notesSlides/notesSlide21.xml" Type="http://schemas.openxmlformats.org/officeDocument/2006/relationships/notesSlide"/></Relationships>
</file>

<file path=ppt/slides/_rels/slide3.xml.rels><?xml version="1.0" encoding="UTF-8" standalone="yes"?>
<Relationships xmlns="http://schemas.openxmlformats.org/package/2006/relationships"><Relationship Id="rId1" Target="../media/image1.png" Type="http://schemas.openxmlformats.org/officeDocument/2006/relationships/image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4.png" Type="http://schemas.openxmlformats.org/officeDocument/2006/relationships/image"/><Relationship Id="rId5" Target="../media/image5.png" Type="http://schemas.openxmlformats.org/officeDocument/2006/relationships/image"/><Relationship Id="rId6" Target="../media/image6.png" Type="http://schemas.openxmlformats.org/officeDocument/2006/relationships/image"/><Relationship Id="rId7" Target="../media/image7.png" Type="http://schemas.openxmlformats.org/officeDocument/2006/relationships/image"/><Relationship Id="rId8" Target="../media/image8.png" Type="http://schemas.openxmlformats.org/officeDocument/2006/relationships/image"/><Relationship Id="rId9" Target="../media/image9.png" Type="http://schemas.openxmlformats.org/officeDocument/2006/relationships/image"/><Relationship Id="rId10" Target="../media/image10.png" Type="http://schemas.openxmlformats.org/officeDocument/2006/relationships/image"/><Relationship Id="rId11" Target="../media/image11.png" Type="http://schemas.openxmlformats.org/officeDocument/2006/relationships/image"/><Relationship Id="rId12" Target="../media/image12.png" Type="http://schemas.openxmlformats.org/officeDocument/2006/relationships/image"/><Relationship Id="rId13" Target="../media/image13.png" Type="http://schemas.openxmlformats.org/officeDocument/2006/relationships/image"/><Relationship Id="rId14" Target="../media/image14.png" Type="http://schemas.openxmlformats.org/officeDocument/2006/relationships/image"/><Relationship Id="rId15" Target="../media/image15.png" Type="http://schemas.openxmlformats.org/officeDocument/2006/relationships/image"/><Relationship Id="rId16" Target="../media/image16.png" Type="http://schemas.openxmlformats.org/officeDocument/2006/relationships/image"/><Relationship Id="rId17" Target="../media/image17.png" Type="http://schemas.openxmlformats.org/officeDocument/2006/relationships/image"/><Relationship Id="rId18" Target="../media/image18.png" Type="http://schemas.openxmlformats.org/officeDocument/2006/relationships/image"/><Relationship Id="rId19" Target="../media/image19.png" Type="http://schemas.openxmlformats.org/officeDocument/2006/relationships/image"/><Relationship Id="rId20" Target="../media/image20.png" Type="http://schemas.openxmlformats.org/officeDocument/2006/relationships/image"/><Relationship Id="rId21" Target="../media/image21.png" Type="http://schemas.openxmlformats.org/officeDocument/2006/relationships/image"/><Relationship Id="rId22" Target="../media/image22.png" Type="http://schemas.openxmlformats.org/officeDocument/2006/relationships/image"/><Relationship Id="rId23" Target="../media/image23.png" Type="http://schemas.openxmlformats.org/officeDocument/2006/relationships/image"/><Relationship Id="rId24" Target="../media/image24.png" Type="http://schemas.openxmlformats.org/officeDocument/2006/relationships/image"/><Relationship Id="rId25" Target="../media/image25.png" Type="http://schemas.openxmlformats.org/officeDocument/2006/relationships/image"/><Relationship Id="rId26" Target="../media/image26.png" Type="http://schemas.openxmlformats.org/officeDocument/2006/relationships/image"/><Relationship Id="rId27" Target="../media/image27.png" Type="http://schemas.openxmlformats.org/officeDocument/2006/relationships/image"/><Relationship Id="rId28" Target="../media/image28.png" Type="http://schemas.openxmlformats.org/officeDocument/2006/relationships/image"/><Relationship Id="rId29" Target="../media/image29.png" Type="http://schemas.openxmlformats.org/officeDocument/2006/relationships/image"/><Relationship Id="rId30" Target="../media/image30.png" Type="http://schemas.openxmlformats.org/officeDocument/2006/relationships/image"/><Relationship Id="rId31" Target="../media/image31.png" Type="http://schemas.openxmlformats.org/officeDocument/2006/relationships/image"/><Relationship Id="rId32" Target="../media/image32.png" Type="http://schemas.openxmlformats.org/officeDocument/2006/relationships/image"/><Relationship Id="rId33" Target="../media/image33.png" Type="http://schemas.openxmlformats.org/officeDocument/2006/relationships/image"/><Relationship Id="rId34" Target="../media/image34.png" Type="http://schemas.openxmlformats.org/officeDocument/2006/relationships/image"/><Relationship Id="rId35" Target="../media/image35.png" Type="http://schemas.openxmlformats.org/officeDocument/2006/relationships/image"/><Relationship Id="rId36" Target="../media/image36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3.xml" Type="http://schemas.openxmlformats.org/officeDocument/2006/relationships/notesSlide"/></Relationships>
</file>

<file path=ppt/slides/_rels/slide4.xml.rels><?xml version="1.0" encoding="UTF-8" standalone="yes"?>
<Relationships xmlns="http://schemas.openxmlformats.org/package/2006/relationships"><Relationship Id="rId1" Target="../media/image37.png" Type="http://schemas.openxmlformats.org/officeDocument/2006/relationships/image"/><Relationship Id="rId2" Target="../media/image38.png" Type="http://schemas.openxmlformats.org/officeDocument/2006/relationships/image"/><Relationship Id="rId3" Target="../media/image39.png" Type="http://schemas.openxmlformats.org/officeDocument/2006/relationships/image"/><Relationship Id="rId4" Target="../media/image40.png" Type="http://schemas.openxmlformats.org/officeDocument/2006/relationships/image"/><Relationship Id="rId5" Target="../media/image41.png" Type="http://schemas.openxmlformats.org/officeDocument/2006/relationships/image"/><Relationship Id="rId6" Target="../media/image42.png" Type="http://schemas.openxmlformats.org/officeDocument/2006/relationships/image"/><Relationship Id="rId7" Target="../media/image43.png" Type="http://schemas.openxmlformats.org/officeDocument/2006/relationships/image"/><Relationship Id="rId8" Target="../media/image44.png" Type="http://schemas.openxmlformats.org/officeDocument/2006/relationships/image"/><Relationship Id="rId9" Target="../media/image45.png" Type="http://schemas.openxmlformats.org/officeDocument/2006/relationships/image"/><Relationship Id="rId10" Target="../media/image46.png" Type="http://schemas.openxmlformats.org/officeDocument/2006/relationships/image"/><Relationship Id="rId11" Target="../media/image47.png" Type="http://schemas.openxmlformats.org/officeDocument/2006/relationships/image"/><Relationship Id="rId12" Target="../media/image48.png" Type="http://schemas.openxmlformats.org/officeDocument/2006/relationships/image"/><Relationship Id="rId13" Target="../media/image49.png" Type="http://schemas.openxmlformats.org/officeDocument/2006/relationships/image"/><Relationship Id="rId14" Target="../media/image50.png" Type="http://schemas.openxmlformats.org/officeDocument/2006/relationships/image"/><Relationship Id="rId15" Target="../media/image51.png" Type="http://schemas.openxmlformats.org/officeDocument/2006/relationships/image"/><Relationship Id="rId16" Target="../media/image52.png" Type="http://schemas.openxmlformats.org/officeDocument/2006/relationships/image"/><Relationship Id="rId17" Target="../media/image53.png" Type="http://schemas.openxmlformats.org/officeDocument/2006/relationships/image"/><Relationship Id="rId18" Target="../media/image54.png" Type="http://schemas.openxmlformats.org/officeDocument/2006/relationships/image"/><Relationship Id="rId19" Target="../media/image55.png" Type="http://schemas.openxmlformats.org/officeDocument/2006/relationships/image"/><Relationship Id="rId20" Target="../media/image56.png" Type="http://schemas.openxmlformats.org/officeDocument/2006/relationships/image"/><Relationship Id="rId21" Target="../media/image57.png" Type="http://schemas.openxmlformats.org/officeDocument/2006/relationships/image"/><Relationship Id="rId22" Target="../media/image58.png" Type="http://schemas.openxmlformats.org/officeDocument/2006/relationships/image"/><Relationship Id="rId23" Target="../media/image59.png" Type="http://schemas.openxmlformats.org/officeDocument/2006/relationships/image"/><Relationship Id="rId24" Target="../media/image60.png" Type="http://schemas.openxmlformats.org/officeDocument/2006/relationships/image"/><Relationship Id="rId25" Target="../media/image61.png" Type="http://schemas.openxmlformats.org/officeDocument/2006/relationships/image"/><Relationship Id="rId26" Target="../media/image62.png" Type="http://schemas.openxmlformats.org/officeDocument/2006/relationships/image"/><Relationship Id="rId27" Target="../media/image63.png" Type="http://schemas.openxmlformats.org/officeDocument/2006/relationships/image"/><Relationship Id="rId28" Target="../media/image64.png" Type="http://schemas.openxmlformats.org/officeDocument/2006/relationships/image"/><Relationship Id="rId29" Target="../media/image65.png" Type="http://schemas.openxmlformats.org/officeDocument/2006/relationships/image"/><Relationship Id="rId30" Target="../media/image66.png" Type="http://schemas.openxmlformats.org/officeDocument/2006/relationships/image"/><Relationship Id="rId31" Target="../media/image67.png" Type="http://schemas.openxmlformats.org/officeDocument/2006/relationships/image"/><Relationship Id="rId32" Target="../media/image68.png" Type="http://schemas.openxmlformats.org/officeDocument/2006/relationships/image"/><Relationship Id="rId33" Target="../media/image69.png" Type="http://schemas.openxmlformats.org/officeDocument/2006/relationships/image"/><Relationship Id="rId34" Target="../media/image70.png" Type="http://schemas.openxmlformats.org/officeDocument/2006/relationships/image"/><Relationship Id="rId35" Target="../media/image71.png" Type="http://schemas.openxmlformats.org/officeDocument/2006/relationships/image"/><Relationship Id="rId36" Target="../media/image72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4.xml" Type="http://schemas.openxmlformats.org/officeDocument/2006/relationships/notesSlide"/></Relationships>
</file>

<file path=ppt/slides/_rels/slide5.xml.rels><?xml version="1.0" encoding="UTF-8" standalone="yes"?>
<Relationships xmlns="http://schemas.openxmlformats.org/package/2006/relationships"><Relationship Id="rId1" Target="../media/image73.png" Type="http://schemas.openxmlformats.org/officeDocument/2006/relationships/image"/><Relationship Id="rId2" Target="../media/image74.png" Type="http://schemas.openxmlformats.org/officeDocument/2006/relationships/image"/><Relationship Id="rId3" Target="../media/image75.png" Type="http://schemas.openxmlformats.org/officeDocument/2006/relationships/image"/><Relationship Id="rId4" Target="../media/image76.png" Type="http://schemas.openxmlformats.org/officeDocument/2006/relationships/image"/><Relationship Id="rId5" Target="../media/image77.png" Type="http://schemas.openxmlformats.org/officeDocument/2006/relationships/image"/><Relationship Id="rId6" Target="../media/image78.png" Type="http://schemas.openxmlformats.org/officeDocument/2006/relationships/image"/><Relationship Id="rId7" Target="../media/image79.png" Type="http://schemas.openxmlformats.org/officeDocument/2006/relationships/image"/><Relationship Id="rId8" Target="../media/image80.png" Type="http://schemas.openxmlformats.org/officeDocument/2006/relationships/image"/><Relationship Id="rId9" Target="../media/image81.png" Type="http://schemas.openxmlformats.org/officeDocument/2006/relationships/image"/><Relationship Id="rId10" Target="../media/image82.png" Type="http://schemas.openxmlformats.org/officeDocument/2006/relationships/image"/><Relationship Id="rId11" Target="../media/image83.png" Type="http://schemas.openxmlformats.org/officeDocument/2006/relationships/image"/><Relationship Id="rId12" Target="../media/image84.png" Type="http://schemas.openxmlformats.org/officeDocument/2006/relationships/image"/><Relationship Id="rId13" Target="../media/image85.png" Type="http://schemas.openxmlformats.org/officeDocument/2006/relationships/image"/><Relationship Id="rId14" Target="../media/image86.png" Type="http://schemas.openxmlformats.org/officeDocument/2006/relationships/image"/><Relationship Id="rId15" Target="../media/image87.png" Type="http://schemas.openxmlformats.org/officeDocument/2006/relationships/image"/><Relationship Id="rId16" Target="../media/image88.png" Type="http://schemas.openxmlformats.org/officeDocument/2006/relationships/image"/><Relationship Id="rId17" Target="../media/image89.png" Type="http://schemas.openxmlformats.org/officeDocument/2006/relationships/image"/><Relationship Id="rId18" Target="../media/image90.png" Type="http://schemas.openxmlformats.org/officeDocument/2006/relationships/image"/><Relationship Id="rId19" Target="../media/image91.png" Type="http://schemas.openxmlformats.org/officeDocument/2006/relationships/image"/><Relationship Id="rId20" Target="../media/image92.png" Type="http://schemas.openxmlformats.org/officeDocument/2006/relationships/image"/><Relationship Id="rId21" Target="../media/image93.png" Type="http://schemas.openxmlformats.org/officeDocument/2006/relationships/image"/><Relationship Id="rId22" Target="../media/image94.png" Type="http://schemas.openxmlformats.org/officeDocument/2006/relationships/image"/><Relationship Id="rId23" Target="../media/image95.png" Type="http://schemas.openxmlformats.org/officeDocument/2006/relationships/image"/><Relationship Id="rId24" Target="../media/image96.png" Type="http://schemas.openxmlformats.org/officeDocument/2006/relationships/image"/><Relationship Id="rId25" Target="../media/image97.png" Type="http://schemas.openxmlformats.org/officeDocument/2006/relationships/image"/><Relationship Id="rId26" Target="../media/image98.png" Type="http://schemas.openxmlformats.org/officeDocument/2006/relationships/image"/><Relationship Id="rId27" Target="../media/image99.png" Type="http://schemas.openxmlformats.org/officeDocument/2006/relationships/image"/><Relationship Id="rId28" Target="../media/image100.png" Type="http://schemas.openxmlformats.org/officeDocument/2006/relationships/image"/><Relationship Id="rId29" Target="../media/image101.png" Type="http://schemas.openxmlformats.org/officeDocument/2006/relationships/image"/><Relationship Id="rId30" Target="../media/image102.png" Type="http://schemas.openxmlformats.org/officeDocument/2006/relationships/image"/><Relationship Id="rId31" Target="../media/image103.png" Type="http://schemas.openxmlformats.org/officeDocument/2006/relationships/image"/><Relationship Id="rId32" Target="../media/image104.png" Type="http://schemas.openxmlformats.org/officeDocument/2006/relationships/image"/><Relationship Id="rId33" Target="../media/image105.png" Type="http://schemas.openxmlformats.org/officeDocument/2006/relationships/image"/><Relationship Id="rId34" Target="../media/image106.png" Type="http://schemas.openxmlformats.org/officeDocument/2006/relationships/image"/><Relationship Id="rId35" Target="../media/image107.png" Type="http://schemas.openxmlformats.org/officeDocument/2006/relationships/image"/><Relationship Id="rId36" Target="../media/image108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5.xml" Type="http://schemas.openxmlformats.org/officeDocument/2006/relationships/notesSlide"/></Relationships>
</file>

<file path=ppt/slides/_rels/slide6.xml.rels><?xml version="1.0" encoding="UTF-8" standalone="yes"?>
<Relationships xmlns="http://schemas.openxmlformats.org/package/2006/relationships"><Relationship Id="rId1" Target="../media/image109.png" Type="http://schemas.openxmlformats.org/officeDocument/2006/relationships/image"/><Relationship Id="rId2" Target="../media/image110.png" Type="http://schemas.openxmlformats.org/officeDocument/2006/relationships/image"/><Relationship Id="rId3" Target="../media/image111.png" Type="http://schemas.openxmlformats.org/officeDocument/2006/relationships/image"/><Relationship Id="rId4" Target="../media/image112.png" Type="http://schemas.openxmlformats.org/officeDocument/2006/relationships/image"/><Relationship Id="rId5" Target="../media/image113.png" Type="http://schemas.openxmlformats.org/officeDocument/2006/relationships/image"/><Relationship Id="rId6" Target="../media/image114.png" Type="http://schemas.openxmlformats.org/officeDocument/2006/relationships/image"/><Relationship Id="rId7" Target="../media/image115.png" Type="http://schemas.openxmlformats.org/officeDocument/2006/relationships/image"/><Relationship Id="rId8" Target="../media/image116.png" Type="http://schemas.openxmlformats.org/officeDocument/2006/relationships/image"/><Relationship Id="rId9" Target="../media/image117.png" Type="http://schemas.openxmlformats.org/officeDocument/2006/relationships/image"/><Relationship Id="rId10" Target="../media/image118.png" Type="http://schemas.openxmlformats.org/officeDocument/2006/relationships/image"/><Relationship Id="rId11" Target="../media/image119.png" Type="http://schemas.openxmlformats.org/officeDocument/2006/relationships/image"/><Relationship Id="rId12" Target="../media/image120.png" Type="http://schemas.openxmlformats.org/officeDocument/2006/relationships/image"/><Relationship Id="rId13" Target="../media/image121.png" Type="http://schemas.openxmlformats.org/officeDocument/2006/relationships/image"/><Relationship Id="rId14" Target="../media/image122.png" Type="http://schemas.openxmlformats.org/officeDocument/2006/relationships/image"/><Relationship Id="rId15" Target="../media/image123.png" Type="http://schemas.openxmlformats.org/officeDocument/2006/relationships/image"/><Relationship Id="rId16" Target="../media/image124.png" Type="http://schemas.openxmlformats.org/officeDocument/2006/relationships/image"/><Relationship Id="rId17" Target="../media/image125.png" Type="http://schemas.openxmlformats.org/officeDocument/2006/relationships/image"/><Relationship Id="rId18" Target="../media/image126.png" Type="http://schemas.openxmlformats.org/officeDocument/2006/relationships/image"/><Relationship Id="rId19" Target="../media/image127.png" Type="http://schemas.openxmlformats.org/officeDocument/2006/relationships/image"/><Relationship Id="rId20" Target="../media/image128.png" Type="http://schemas.openxmlformats.org/officeDocument/2006/relationships/image"/><Relationship Id="rId21" Target="../media/image129.png" Type="http://schemas.openxmlformats.org/officeDocument/2006/relationships/image"/><Relationship Id="rId22" Target="../media/image130.png" Type="http://schemas.openxmlformats.org/officeDocument/2006/relationships/image"/><Relationship Id="rId23" Target="../media/image131.png" Type="http://schemas.openxmlformats.org/officeDocument/2006/relationships/image"/><Relationship Id="rId24" Target="../media/image132.png" Type="http://schemas.openxmlformats.org/officeDocument/2006/relationships/image"/><Relationship Id="rId25" Target="../media/image133.png" Type="http://schemas.openxmlformats.org/officeDocument/2006/relationships/image"/><Relationship Id="rId26" Target="../media/image134.png" Type="http://schemas.openxmlformats.org/officeDocument/2006/relationships/image"/><Relationship Id="rId27" Target="../media/image135.png" Type="http://schemas.openxmlformats.org/officeDocument/2006/relationships/image"/><Relationship Id="rId28" Target="../media/image136.png" Type="http://schemas.openxmlformats.org/officeDocument/2006/relationships/image"/><Relationship Id="rId29" Target="../media/image137.png" Type="http://schemas.openxmlformats.org/officeDocument/2006/relationships/image"/><Relationship Id="rId30" Target="../media/image138.png" Type="http://schemas.openxmlformats.org/officeDocument/2006/relationships/image"/><Relationship Id="rId31" Target="../media/image139.png" Type="http://schemas.openxmlformats.org/officeDocument/2006/relationships/image"/><Relationship Id="rId32" Target="../media/image140.png" Type="http://schemas.openxmlformats.org/officeDocument/2006/relationships/image"/><Relationship Id="rId33" Target="../media/image141.png" Type="http://schemas.openxmlformats.org/officeDocument/2006/relationships/image"/><Relationship Id="rId34" Target="../media/image142.png" Type="http://schemas.openxmlformats.org/officeDocument/2006/relationships/image"/><Relationship Id="rId35" Target="../media/image143.png" Type="http://schemas.openxmlformats.org/officeDocument/2006/relationships/image"/><Relationship Id="rId36" Target="../media/image144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6.xml" Type="http://schemas.openxmlformats.org/officeDocument/2006/relationships/notesSlide"/></Relationships>
</file>

<file path=ppt/slides/_rels/slide7.xml.rels><?xml version="1.0" encoding="UTF-8" standalone="yes"?>
<Relationships xmlns="http://schemas.openxmlformats.org/package/2006/relationships"><Relationship Id="rId1" Target="../media/image145.png" Type="http://schemas.openxmlformats.org/officeDocument/2006/relationships/image"/><Relationship Id="rId2" Target="../media/image146.png" Type="http://schemas.openxmlformats.org/officeDocument/2006/relationships/image"/><Relationship Id="rId3" Target="../media/image147.png" Type="http://schemas.openxmlformats.org/officeDocument/2006/relationships/image"/><Relationship Id="rId4" Target="../media/image148.png" Type="http://schemas.openxmlformats.org/officeDocument/2006/relationships/image"/><Relationship Id="rId5" Target="../media/image149.png" Type="http://schemas.openxmlformats.org/officeDocument/2006/relationships/image"/><Relationship Id="rId6" Target="../media/image150.png" Type="http://schemas.openxmlformats.org/officeDocument/2006/relationships/image"/><Relationship Id="rId7" Target="../media/image151.png" Type="http://schemas.openxmlformats.org/officeDocument/2006/relationships/image"/><Relationship Id="rId8" Target="../media/image152.png" Type="http://schemas.openxmlformats.org/officeDocument/2006/relationships/image"/><Relationship Id="rId9" Target="../media/image153.png" Type="http://schemas.openxmlformats.org/officeDocument/2006/relationships/image"/><Relationship Id="rId10" Target="../media/image154.png" Type="http://schemas.openxmlformats.org/officeDocument/2006/relationships/image"/><Relationship Id="rId11" Target="../media/image155.png" Type="http://schemas.openxmlformats.org/officeDocument/2006/relationships/image"/><Relationship Id="rId12" Target="../media/image156.png" Type="http://schemas.openxmlformats.org/officeDocument/2006/relationships/image"/><Relationship Id="rId13" Target="../media/image157.png" Type="http://schemas.openxmlformats.org/officeDocument/2006/relationships/image"/><Relationship Id="rId14" Target="../media/image158.png" Type="http://schemas.openxmlformats.org/officeDocument/2006/relationships/image"/><Relationship Id="rId15" Target="../media/image159.png" Type="http://schemas.openxmlformats.org/officeDocument/2006/relationships/image"/><Relationship Id="rId16" Target="../media/image160.png" Type="http://schemas.openxmlformats.org/officeDocument/2006/relationships/image"/><Relationship Id="rId17" Target="../media/image161.png" Type="http://schemas.openxmlformats.org/officeDocument/2006/relationships/image"/><Relationship Id="rId18" Target="../media/image162.png" Type="http://schemas.openxmlformats.org/officeDocument/2006/relationships/image"/><Relationship Id="rId19" Target="../media/image163.png" Type="http://schemas.openxmlformats.org/officeDocument/2006/relationships/image"/><Relationship Id="rId20" Target="../media/image164.png" Type="http://schemas.openxmlformats.org/officeDocument/2006/relationships/image"/><Relationship Id="rId21" Target="../media/image165.png" Type="http://schemas.openxmlformats.org/officeDocument/2006/relationships/image"/><Relationship Id="rId22" Target="../media/image166.png" Type="http://schemas.openxmlformats.org/officeDocument/2006/relationships/image"/><Relationship Id="rId23" Target="../media/image167.png" Type="http://schemas.openxmlformats.org/officeDocument/2006/relationships/image"/><Relationship Id="rId24" Target="../media/image168.png" Type="http://schemas.openxmlformats.org/officeDocument/2006/relationships/image"/><Relationship Id="rId25" Target="../media/image169.png" Type="http://schemas.openxmlformats.org/officeDocument/2006/relationships/image"/><Relationship Id="rId26" Target="../media/image170.png" Type="http://schemas.openxmlformats.org/officeDocument/2006/relationships/image"/><Relationship Id="rId27" Target="../media/image171.png" Type="http://schemas.openxmlformats.org/officeDocument/2006/relationships/image"/><Relationship Id="rId28" Target="../media/image172.png" Type="http://schemas.openxmlformats.org/officeDocument/2006/relationships/image"/><Relationship Id="rId29" Target="../media/image173.png" Type="http://schemas.openxmlformats.org/officeDocument/2006/relationships/image"/><Relationship Id="rId30" Target="../media/image174.png" Type="http://schemas.openxmlformats.org/officeDocument/2006/relationships/image"/><Relationship Id="rId31" Target="../media/image175.png" Type="http://schemas.openxmlformats.org/officeDocument/2006/relationships/image"/><Relationship Id="rId32" Target="../media/image176.png" Type="http://schemas.openxmlformats.org/officeDocument/2006/relationships/image"/><Relationship Id="rId33" Target="../media/image177.png" Type="http://schemas.openxmlformats.org/officeDocument/2006/relationships/image"/><Relationship Id="rId34" Target="../media/image178.png" Type="http://schemas.openxmlformats.org/officeDocument/2006/relationships/image"/><Relationship Id="rId35" Target="../media/image179.png" Type="http://schemas.openxmlformats.org/officeDocument/2006/relationships/image"/><Relationship Id="rId36" Target="../media/image180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7.xml" Type="http://schemas.openxmlformats.org/officeDocument/2006/relationships/notesSlide"/></Relationships>
</file>

<file path=ppt/slides/_rels/slide8.xml.rels><?xml version="1.0" encoding="UTF-8" standalone="yes"?>
<Relationships xmlns="http://schemas.openxmlformats.org/package/2006/relationships"><Relationship Id="rId1" Target="../media/image181.png" Type="http://schemas.openxmlformats.org/officeDocument/2006/relationships/image"/><Relationship Id="rId2" Target="../media/image182.png" Type="http://schemas.openxmlformats.org/officeDocument/2006/relationships/image"/><Relationship Id="rId3" Target="../media/image183.png" Type="http://schemas.openxmlformats.org/officeDocument/2006/relationships/image"/><Relationship Id="rId4" Target="../media/image184.png" Type="http://schemas.openxmlformats.org/officeDocument/2006/relationships/image"/><Relationship Id="rId5" Target="../media/image185.png" Type="http://schemas.openxmlformats.org/officeDocument/2006/relationships/image"/><Relationship Id="rId6" Target="../media/image186.png" Type="http://schemas.openxmlformats.org/officeDocument/2006/relationships/image"/><Relationship Id="rId7" Target="../media/image187.png" Type="http://schemas.openxmlformats.org/officeDocument/2006/relationships/image"/><Relationship Id="rId8" Target="../media/image188.png" Type="http://schemas.openxmlformats.org/officeDocument/2006/relationships/image"/><Relationship Id="rId9" Target="../media/image189.png" Type="http://schemas.openxmlformats.org/officeDocument/2006/relationships/image"/><Relationship Id="rId10" Target="../media/image190.png" Type="http://schemas.openxmlformats.org/officeDocument/2006/relationships/image"/><Relationship Id="rId11" Target="../media/image191.png" Type="http://schemas.openxmlformats.org/officeDocument/2006/relationships/image"/><Relationship Id="rId12" Target="../media/image192.png" Type="http://schemas.openxmlformats.org/officeDocument/2006/relationships/image"/><Relationship Id="rId13" Target="../media/image193.png" Type="http://schemas.openxmlformats.org/officeDocument/2006/relationships/image"/><Relationship Id="rId14" Target="../media/image194.png" Type="http://schemas.openxmlformats.org/officeDocument/2006/relationships/image"/><Relationship Id="rId15" Target="../media/image195.png" Type="http://schemas.openxmlformats.org/officeDocument/2006/relationships/image"/><Relationship Id="rId16" Target="../media/image196.png" Type="http://schemas.openxmlformats.org/officeDocument/2006/relationships/image"/><Relationship Id="rId17" Target="../media/image197.png" Type="http://schemas.openxmlformats.org/officeDocument/2006/relationships/image"/><Relationship Id="rId18" Target="../media/image198.png" Type="http://schemas.openxmlformats.org/officeDocument/2006/relationships/image"/><Relationship Id="rId19" Target="../media/image199.png" Type="http://schemas.openxmlformats.org/officeDocument/2006/relationships/image"/><Relationship Id="rId20" Target="../media/image200.png" Type="http://schemas.openxmlformats.org/officeDocument/2006/relationships/image"/><Relationship Id="rId21" Target="../media/image201.png" Type="http://schemas.openxmlformats.org/officeDocument/2006/relationships/image"/><Relationship Id="rId22" Target="../media/image202.png" Type="http://schemas.openxmlformats.org/officeDocument/2006/relationships/image"/><Relationship Id="rId23" Target="../media/image203.png" Type="http://schemas.openxmlformats.org/officeDocument/2006/relationships/image"/><Relationship Id="rId24" Target="../media/image204.png" Type="http://schemas.openxmlformats.org/officeDocument/2006/relationships/image"/><Relationship Id="rId25" Target="../media/image205.png" Type="http://schemas.openxmlformats.org/officeDocument/2006/relationships/image"/><Relationship Id="rId26" Target="../slideLayouts/slideLayout1.xml" Type="http://schemas.openxmlformats.org/officeDocument/2006/relationships/slideLayout"/><Relationship Id="rId27" Target="../notesSlides/notesSlide8.xml" Type="http://schemas.openxmlformats.org/officeDocument/2006/relationships/notesSlide"/></Relationships>
</file>

<file path=ppt/slides/_rels/slide9.xml.rels><?xml version="1.0" encoding="UTF-8" standalone="yes"?>
<Relationships xmlns="http://schemas.openxmlformats.org/package/2006/relationships"><Relationship Id="rId1" Target="../media/image206.png" Type="http://schemas.openxmlformats.org/officeDocument/2006/relationships/image"/><Relationship Id="rId2" Target="../media/image207.png" Type="http://schemas.openxmlformats.org/officeDocument/2006/relationships/image"/><Relationship Id="rId3" Target="../media/image208.png" Type="http://schemas.openxmlformats.org/officeDocument/2006/relationships/image"/><Relationship Id="rId4" Target="../media/image209.png" Type="http://schemas.openxmlformats.org/officeDocument/2006/relationships/image"/><Relationship Id="rId5" Target="../media/image210.png" Type="http://schemas.openxmlformats.org/officeDocument/2006/relationships/image"/><Relationship Id="rId6" Target="../media/image211.png" Type="http://schemas.openxmlformats.org/officeDocument/2006/relationships/image"/><Relationship Id="rId7" Target="../media/image212.png" Type="http://schemas.openxmlformats.org/officeDocument/2006/relationships/image"/><Relationship Id="rId8" Target="../media/image213.png" Type="http://schemas.openxmlformats.org/officeDocument/2006/relationships/image"/><Relationship Id="rId9" Target="../media/image214.png" Type="http://schemas.openxmlformats.org/officeDocument/2006/relationships/image"/><Relationship Id="rId10" Target="../media/image215.png" Type="http://schemas.openxmlformats.org/officeDocument/2006/relationships/image"/><Relationship Id="rId11" Target="../media/image216.png" Type="http://schemas.openxmlformats.org/officeDocument/2006/relationships/image"/><Relationship Id="rId12" Target="../media/image217.png" Type="http://schemas.openxmlformats.org/officeDocument/2006/relationships/image"/><Relationship Id="rId13" Target="../media/image218.png" Type="http://schemas.openxmlformats.org/officeDocument/2006/relationships/image"/><Relationship Id="rId14" Target="../media/image219.png" Type="http://schemas.openxmlformats.org/officeDocument/2006/relationships/image"/><Relationship Id="rId15" Target="../media/image220.png" Type="http://schemas.openxmlformats.org/officeDocument/2006/relationships/image"/><Relationship Id="rId16" Target="../media/image221.png" Type="http://schemas.openxmlformats.org/officeDocument/2006/relationships/image"/><Relationship Id="rId17" Target="../media/image222.png" Type="http://schemas.openxmlformats.org/officeDocument/2006/relationships/image"/><Relationship Id="rId18" Target="../media/image223.png" Type="http://schemas.openxmlformats.org/officeDocument/2006/relationships/image"/><Relationship Id="rId19" Target="../media/image224.png" Type="http://schemas.openxmlformats.org/officeDocument/2006/relationships/image"/><Relationship Id="rId20" Target="../media/image225.png" Type="http://schemas.openxmlformats.org/officeDocument/2006/relationships/image"/><Relationship Id="rId21" Target="../media/image226.png" Type="http://schemas.openxmlformats.org/officeDocument/2006/relationships/image"/><Relationship Id="rId22" Target="../media/image227.png" Type="http://schemas.openxmlformats.org/officeDocument/2006/relationships/image"/><Relationship Id="rId23" Target="../media/image228.png" Type="http://schemas.openxmlformats.org/officeDocument/2006/relationships/image"/><Relationship Id="rId24" Target="../media/image229.png" Type="http://schemas.openxmlformats.org/officeDocument/2006/relationships/image"/><Relationship Id="rId25" Target="../media/image230.png" Type="http://schemas.openxmlformats.org/officeDocument/2006/relationships/image"/><Relationship Id="rId26" Target="../media/image231.png" Type="http://schemas.openxmlformats.org/officeDocument/2006/relationships/image"/><Relationship Id="rId27" Target="../media/image232.png" Type="http://schemas.openxmlformats.org/officeDocument/2006/relationships/image"/><Relationship Id="rId28" Target="../media/image233.png" Type="http://schemas.openxmlformats.org/officeDocument/2006/relationships/image"/><Relationship Id="rId29" Target="../media/image234.png" Type="http://schemas.openxmlformats.org/officeDocument/2006/relationships/image"/><Relationship Id="rId30" Target="../media/image235.png" Type="http://schemas.openxmlformats.org/officeDocument/2006/relationships/image"/><Relationship Id="rId31" Target="../media/image236.png" Type="http://schemas.openxmlformats.org/officeDocument/2006/relationships/image"/><Relationship Id="rId32" Target="../media/image237.png" Type="http://schemas.openxmlformats.org/officeDocument/2006/relationships/image"/><Relationship Id="rId33" Target="../media/image238.png" Type="http://schemas.openxmlformats.org/officeDocument/2006/relationships/image"/><Relationship Id="rId34" Target="../media/image239.png" Type="http://schemas.openxmlformats.org/officeDocument/2006/relationships/image"/><Relationship Id="rId35" Target="../media/image240.png" Type="http://schemas.openxmlformats.org/officeDocument/2006/relationships/image"/><Relationship Id="rId36" Target="../media/image241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9.xml" Type="http://schemas.openxmlformats.org/officeDocument/2006/relationships/notesSlide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/>
          <p:cNvSpPr/>
          <p:nvPr/>
        </p:nvSpPr>
        <p:spPr>
          <a:xfrm>
            <a:off x="548640" y="457200"/>
            <a:ext cx="36576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USER</a:t>
            </a:r>
            <a:endParaRPr lang="en-US" dirty="0"/>
          </a:p>
        </p:txBody>
      </p:sp>
      <p:sp>
        <p:nvSpPr>
          <p:cNvPr id="4" name="Object 3"/>
          <p:cNvSpPr/>
          <p:nvPr/>
        </p:nvSpPr>
        <p:spPr>
          <a:xfrm>
            <a:off x="2103120" y="457200"/>
            <a:ext cx="9144" cy="4114800"/>
          </a:xfrm>
          <a:prstGeom prst="line">
            <a:avLst/>
          </a:prstGeom>
          <a:noFill/>
          <a:ln w="19050">
            <a:solidFill>
              <a:srgbClr val="646365"/>
            </a:solidFill>
            <a:prstDash val="solid"/>
          </a:ln>
        </p:spPr>
      </p:sp>
      <p:sp>
        <p:nvSpPr>
          <p:cNvPr id="5" name="Object 4"/>
          <p:cNvSpPr/>
          <p:nvPr/>
        </p:nvSpPr>
        <p:spPr>
          <a:xfrm>
            <a:off x="2468880" y="457200"/>
            <a:ext cx="6858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EXTERNAL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4846320" y="457200"/>
            <a:ext cx="9144" cy="4114800"/>
          </a:xfrm>
          <a:prstGeom prst="line">
            <a:avLst/>
          </a:prstGeom>
          <a:noFill/>
          <a:ln w="19050">
            <a:solidFill>
              <a:srgbClr val="646365"/>
            </a:solidFill>
            <a:prstDash val="solid"/>
          </a:ln>
        </p:spPr>
      </p:sp>
      <p:sp>
        <p:nvSpPr>
          <p:cNvPr id="7" name="Object 6"/>
          <p:cNvSpPr/>
          <p:nvPr/>
        </p:nvSpPr>
        <p:spPr>
          <a:xfrm>
            <a:off x="5212080" y="457200"/>
            <a:ext cx="6858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5486400" y="2103120"/>
            <a:ext cx="1828800" cy="0"/>
          </a:xfrm>
          <a:prstGeom prst="line">
            <a:avLst/>
          </a:prstGeom>
          <a:noFill/>
          <a:ln w="12700">
            <a:solidFill>
              <a:srgbClr val="646365"/>
            </a:solidFill>
            <a:prstDash val="solid"/>
            <a:tailEnd type="arrow"/>
          </a:ln>
        </p:spPr>
      </p:sp>
      <p:sp>
        <p:nvSpPr>
          <p:cNvPr id="9" name="Object 8"/>
          <p:cNvSpPr/>
          <p:nvPr/>
        </p:nvSpPr>
        <p:spPr>
          <a:xfrm rot="2700000">
            <a:off x="5486400" y="1188720"/>
            <a:ext cx="914400" cy="0"/>
          </a:xfrm>
          <a:prstGeom prst="line">
            <a:avLst/>
          </a:prstGeom>
          <a:noFill/>
          <a:ln w="12700">
            <a:solidFill>
              <a:srgbClr val="646365"/>
            </a:solidFill>
            <a:prstDash val="solid"/>
            <a:tailEnd type="arrow"/>
          </a:ln>
        </p:spPr>
      </p:sp>
      <p:sp>
        <p:nvSpPr>
          <p:cNvPr id="10" name="Object 9"/>
          <p:cNvSpPr/>
          <p:nvPr/>
        </p:nvSpPr>
        <p:spPr>
          <a:xfrm>
            <a:off x="5486400" y="2743200"/>
            <a:ext cx="914400" cy="274320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646365"/>
            </a:solidFill>
          </a:ln>
        </p:spPr>
        <p:txBody>
          <a:bodyPr wrap="square" rtlCol="0" anchor="ctr"/>
          <a:lstStyle/>
          <a:p>
            <a:pPr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POST /users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274320" y="91440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12" name="Object 11"/>
          <p:cNvSpPr/>
          <p:nvPr/>
        </p:nvSpPr>
        <p:spPr>
          <a:xfrm>
            <a:off x="274320" y="91440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</a:t>
            </a:r>
            <a:endParaRPr lang="en-US" dirty="0"/>
          </a:p>
        </p:txBody>
      </p:sp>
      <p:sp>
        <p:nvSpPr>
          <p:cNvPr id="13" name="Object 12"/>
          <p:cNvSpPr/>
          <p:nvPr/>
        </p:nvSpPr>
        <p:spPr>
          <a:xfrm>
            <a:off x="274320" y="118872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14" name="Object 13"/>
          <p:cNvSpPr/>
          <p:nvPr/>
        </p:nvSpPr>
        <p:spPr>
          <a:xfrm>
            <a:off x="274320" y="118872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2</a:t>
            </a:r>
            <a:endParaRPr lang="en-US" dirty="0"/>
          </a:p>
        </p:txBody>
      </p:sp>
      <p:sp>
        <p:nvSpPr>
          <p:cNvPr id="15" name="Object 14"/>
          <p:cNvSpPr/>
          <p:nvPr/>
        </p:nvSpPr>
        <p:spPr>
          <a:xfrm>
            <a:off x="274320" y="146304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16" name="Object 15"/>
          <p:cNvSpPr/>
          <p:nvPr/>
        </p:nvSpPr>
        <p:spPr>
          <a:xfrm>
            <a:off x="274320" y="146304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3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274320" y="173736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18" name="Object 17"/>
          <p:cNvSpPr/>
          <p:nvPr/>
        </p:nvSpPr>
        <p:spPr>
          <a:xfrm>
            <a:off x="274320" y="173736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4</a:t>
            </a:r>
            <a:endParaRPr lang="en-US" dirty="0"/>
          </a:p>
        </p:txBody>
      </p:sp>
      <p:sp>
        <p:nvSpPr>
          <p:cNvPr id="19" name="Object 18"/>
          <p:cNvSpPr/>
          <p:nvPr/>
        </p:nvSpPr>
        <p:spPr>
          <a:xfrm>
            <a:off x="274320" y="201168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20" name="Object 19"/>
          <p:cNvSpPr/>
          <p:nvPr/>
        </p:nvSpPr>
        <p:spPr>
          <a:xfrm>
            <a:off x="274320" y="201168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5</a:t>
            </a:r>
            <a:endParaRPr lang="en-US" dirty="0"/>
          </a:p>
        </p:txBody>
      </p:sp>
      <p:sp>
        <p:nvSpPr>
          <p:cNvPr id="21" name="Object 20"/>
          <p:cNvSpPr/>
          <p:nvPr/>
        </p:nvSpPr>
        <p:spPr>
          <a:xfrm>
            <a:off x="274320" y="228600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22" name="Object 21"/>
          <p:cNvSpPr/>
          <p:nvPr/>
        </p:nvSpPr>
        <p:spPr>
          <a:xfrm>
            <a:off x="274320" y="228600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6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274320" y="256032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24" name="Object 23"/>
          <p:cNvSpPr/>
          <p:nvPr/>
        </p:nvSpPr>
        <p:spPr>
          <a:xfrm>
            <a:off x="274320" y="256032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7</a:t>
            </a:r>
            <a:endParaRPr lang="en-US" dirty="0"/>
          </a:p>
        </p:txBody>
      </p:sp>
      <p:sp>
        <p:nvSpPr>
          <p:cNvPr id="25" name="Object 24"/>
          <p:cNvSpPr/>
          <p:nvPr/>
        </p:nvSpPr>
        <p:spPr>
          <a:xfrm>
            <a:off x="274320" y="283464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26" name="Object 25"/>
          <p:cNvSpPr/>
          <p:nvPr/>
        </p:nvSpPr>
        <p:spPr>
          <a:xfrm>
            <a:off x="274320" y="283464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8</a:t>
            </a:r>
            <a:endParaRPr lang="en-US" dirty="0"/>
          </a:p>
        </p:txBody>
      </p:sp>
      <p:sp>
        <p:nvSpPr>
          <p:cNvPr id="27" name="Object 26"/>
          <p:cNvSpPr/>
          <p:nvPr/>
        </p:nvSpPr>
        <p:spPr>
          <a:xfrm>
            <a:off x="274320" y="310896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28" name="Object 27"/>
          <p:cNvSpPr/>
          <p:nvPr/>
        </p:nvSpPr>
        <p:spPr>
          <a:xfrm>
            <a:off x="274320" y="310896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9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338328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30" name="Object 29"/>
          <p:cNvSpPr/>
          <p:nvPr/>
        </p:nvSpPr>
        <p:spPr>
          <a:xfrm>
            <a:off x="274320" y="338328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10</a:t>
            </a:r>
            <a:endParaRPr lang="en-US" dirty="0"/>
          </a:p>
        </p:txBody>
      </p:sp>
      <p:sp>
        <p:nvSpPr>
          <p:cNvPr id="31" name="Object 30"/>
          <p:cNvSpPr/>
          <p:nvPr/>
        </p:nvSpPr>
        <p:spPr>
          <a:xfrm>
            <a:off x="274320" y="365760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32" name="Object 31"/>
          <p:cNvSpPr/>
          <p:nvPr/>
        </p:nvSpPr>
        <p:spPr>
          <a:xfrm>
            <a:off x="274320" y="365760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11</a:t>
            </a:r>
            <a:endParaRPr lang="en-US" dirty="0"/>
          </a:p>
        </p:txBody>
      </p:sp>
      <p:sp>
        <p:nvSpPr>
          <p:cNvPr id="33" name="Object 32"/>
          <p:cNvSpPr/>
          <p:nvPr/>
        </p:nvSpPr>
        <p:spPr>
          <a:xfrm>
            <a:off x="274320" y="393192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34" name="Object 33"/>
          <p:cNvSpPr/>
          <p:nvPr/>
        </p:nvSpPr>
        <p:spPr>
          <a:xfrm>
            <a:off x="274320" y="393192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12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74320" y="420624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36" name="Object 35"/>
          <p:cNvSpPr/>
          <p:nvPr/>
        </p:nvSpPr>
        <p:spPr>
          <a:xfrm>
            <a:off x="274320" y="420624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13</a:t>
            </a:r>
            <a:endParaRPr lang="en-US" dirty="0"/>
          </a:p>
        </p:txBody>
      </p:sp>
      <p:sp>
        <p:nvSpPr>
          <p:cNvPr id="37" name="Object 36"/>
          <p:cNvSpPr/>
          <p:nvPr/>
        </p:nvSpPr>
        <p:spPr>
          <a:xfrm>
            <a:off x="274320" y="448056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38" name="Object 37"/>
          <p:cNvSpPr/>
          <p:nvPr/>
        </p:nvSpPr>
        <p:spPr>
          <a:xfrm>
            <a:off x="274320" y="448056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14</a:t>
            </a:r>
            <a:endParaRPr lang="en-US" dirty="0"/>
          </a:p>
        </p:txBody>
      </p:sp>
      <p:sp>
        <p:nvSpPr>
          <p:cNvPr id="39" name="Object 38"/>
          <p:cNvSpPr/>
          <p:nvPr/>
        </p:nvSpPr>
        <p:spPr>
          <a:xfrm>
            <a:off x="274320" y="475488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40" name="Object 39"/>
          <p:cNvSpPr/>
          <p:nvPr/>
        </p:nvSpPr>
        <p:spPr>
          <a:xfrm>
            <a:off x="274320" y="475488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15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icons/namedsvg/IBM Clou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IBM CLOUD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icons/namedsvg/IBM Data Science Experience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IBM DATA SCIENCE EXPERIENCE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icons/namedsvg/IBM Datapower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IBM DATAPOWER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icons/namedsvg/IBM Z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IBM Z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icons/namedsvg/IDE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IDE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icons/namedsvg/Install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INSTALL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icons/namedsvg/Inventory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INVENTORY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icons/namedsvg/Ivestment Portfolio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IVESTMENT PORTFOLIO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icons/namedsvg/Lis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LIST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icons/namedsvg/Load Balancing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LOAD BALANCING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icons/namedsvg/Local Network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LOCAL NETWORK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icons/namedsvg/Market Data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MARKET DATA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icons/namedsvg/Media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MEDIA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icons/namedsvg/Microphone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MICROPHONE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icons/namedsvg/Online News Content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ONLINE NEWS CONTENT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icons/namedsvg/Outbound Calls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OUTBOUND CALLS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icons/namedsvg/Outlet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OUTLET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icons/namedsvg/Predictive Market Scenario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PREDICTIVE MARKET SCENARIO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icons/namedsvg/Recommendation Service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RECOMMENDATION SERVICE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icons/namedsvg/Sensor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SENSOR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icons/namedsvg/Service Provider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 PROVIDER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icons/namedsvg/Service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icons/namedsvg/Store Sales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STORE SALES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icons/namedsvg/Store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STORE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icons/namedsvg/View Logs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VIEW LOGS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icons/namedsvg/Virtual Reality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REALITY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icons/namedsvg/zOS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ZOS</a:t>
            </a:r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ANALYTICS</a:t>
            </a:r>
            <a:endParaRPr lang="en-US" dirty="0"/>
          </a:p>
        </p:txBody>
      </p:sp>
      <p:pic>
        <p:nvPicPr>
          <p:cNvPr id="3" name="Object 2" descr="icons/refarch/Analytics/Analytic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ANALYTICS</a:t>
            </a:r>
            <a:endParaRPr lang="en-US" dirty="0"/>
          </a:p>
        </p:txBody>
      </p:sp>
      <p:pic>
        <p:nvPicPr>
          <p:cNvPr id="5" name="Object 4" descr="icons/refarch/Analytics/DataIntegration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INTEGRATION</a:t>
            </a:r>
            <a:endParaRPr lang="en-US" dirty="0"/>
          </a:p>
        </p:txBody>
      </p:sp>
      <p:pic>
        <p:nvPicPr>
          <p:cNvPr id="7" name="Object 6" descr="icons/refarch/Analytics/DataRepositories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REPOSITORIES</a:t>
            </a:r>
            <a:endParaRPr lang="en-US" dirty="0"/>
          </a:p>
        </p:txBody>
      </p:sp>
      <p:pic>
        <p:nvPicPr>
          <p:cNvPr id="9" name="Object 8" descr="icons/refarch/Analytics/DecisionManagement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DECISION MANAGEMENT</a:t>
            </a:r>
            <a:endParaRPr lang="en-US" dirty="0"/>
          </a:p>
        </p:txBody>
      </p:sp>
      <p:pic>
        <p:nvPicPr>
          <p:cNvPr id="11" name="Object 10" descr="icons/refarch/Analytics/DeviceAnalytics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DEVICE ANALYTICS</a:t>
            </a:r>
            <a:endParaRPr lang="en-US" dirty="0"/>
          </a:p>
        </p:txBody>
      </p:sp>
      <p:pic>
        <p:nvPicPr>
          <p:cNvPr id="13" name="Object 12" descr="icons/refarch/Analytics/MachineLearning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MACHINE LEARNING</a:t>
            </a:r>
            <a:endParaRPr lang="en-US" dirty="0"/>
          </a:p>
        </p:txBody>
      </p:sp>
      <p:pic>
        <p:nvPicPr>
          <p:cNvPr id="15" name="Object 14" descr="icons/refarch/Analytics/StreamingComputing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STREAMING COMPUTING</a:t>
            </a:r>
            <a:endParaRPr 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APPLICATIONS</a:t>
            </a:r>
            <a:endParaRPr lang="en-US" dirty="0"/>
          </a:p>
        </p:txBody>
      </p:sp>
      <p:pic>
        <p:nvPicPr>
          <p:cNvPr id="3" name="Object 2" descr="icons/refarch/Applications/APIDeveloperPortal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 DEVELOPER PORTAL</a:t>
            </a:r>
            <a:endParaRPr lang="en-US" dirty="0"/>
          </a:p>
        </p:txBody>
      </p:sp>
      <p:pic>
        <p:nvPicPr>
          <p:cNvPr id="5" name="Object 4" descr="icons/refarch/Applications/APIPolyglotRuntimes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 POLYGLOT RUNTIMES</a:t>
            </a:r>
            <a:endParaRPr lang="en-US" dirty="0"/>
          </a:p>
        </p:txBody>
      </p:sp>
      <p:pic>
        <p:nvPicPr>
          <p:cNvPr id="7" name="Object 6" descr="icons/refarch/Applications/ActionableInsight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ACTIONABLE INSIGHT</a:t>
            </a:r>
            <a:endParaRPr lang="en-US" dirty="0"/>
          </a:p>
        </p:txBody>
      </p:sp>
      <p:pic>
        <p:nvPicPr>
          <p:cNvPr id="9" name="Object 8" descr="icons/refarch/Applications/Annotate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ANNOTATE</a:t>
            </a:r>
            <a:endParaRPr lang="en-US" dirty="0"/>
          </a:p>
        </p:txBody>
      </p:sp>
      <p:pic>
        <p:nvPicPr>
          <p:cNvPr id="11" name="Object 10" descr="icons/refarch/Applications/AppServer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 SERVER</a:t>
            </a:r>
            <a:endParaRPr lang="en-US" dirty="0"/>
          </a:p>
        </p:txBody>
      </p:sp>
      <p:pic>
        <p:nvPicPr>
          <p:cNvPr id="13" name="Object 12" descr="icons/refarch/Applications/ApplicationLogic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APPLICATION LOGIC</a:t>
            </a:r>
            <a:endParaRPr lang="en-US" dirty="0"/>
          </a:p>
        </p:txBody>
      </p:sp>
      <p:pic>
        <p:nvPicPr>
          <p:cNvPr id="15" name="Object 14" descr="icons/refarch/Applications/AutomationTools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AUTOMATION TOOLS</a:t>
            </a:r>
            <a:endParaRPr lang="en-US" dirty="0"/>
          </a:p>
        </p:txBody>
      </p:sp>
      <p:pic>
        <p:nvPicPr>
          <p:cNvPr id="17" name="Object 16" descr="icons/refarch/Applications/EnterpriseApplications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 APPLICATIONS</a:t>
            </a:r>
            <a:endParaRPr lang="en-US" dirty="0"/>
          </a:p>
        </p:txBody>
      </p:sp>
      <p:pic>
        <p:nvPicPr>
          <p:cNvPr id="19" name="Object 18" descr="icons/refarch/Applications/IOTApplication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IOT APPLICATION</a:t>
            </a:r>
            <a:endParaRPr lang="en-US" dirty="0"/>
          </a:p>
        </p:txBody>
      </p:sp>
      <p:pic>
        <p:nvPicPr>
          <p:cNvPr id="21" name="Object 20" descr="icons/refarch/Applications/Index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INDEX</a:t>
            </a:r>
            <a:endParaRPr lang="en-US" dirty="0"/>
          </a:p>
        </p:txBody>
      </p:sp>
      <p:pic>
        <p:nvPicPr>
          <p:cNvPr id="23" name="Object 22" descr="icons/refarch/Applications/Microservice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MICROSERVICE</a:t>
            </a:r>
            <a:endParaRPr lang="en-US" dirty="0"/>
          </a:p>
        </p:txBody>
      </p:sp>
      <p:pic>
        <p:nvPicPr>
          <p:cNvPr id="25" name="Object 24" descr="icons/refarch/Applications/MobileApp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MOBILE APP</a:t>
            </a:r>
            <a:endParaRPr lang="en-US" dirty="0"/>
          </a:p>
        </p:txBody>
      </p:sp>
      <p:pic>
        <p:nvPicPr>
          <p:cNvPr id="27" name="Object 26" descr="icons/refarch/Applications/Ontology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ONTOLOGY</a:t>
            </a:r>
            <a:endParaRPr lang="en-US" dirty="0"/>
          </a:p>
        </p:txBody>
      </p:sp>
      <p:pic>
        <p:nvPicPr>
          <p:cNvPr id="29" name="Object 28" descr="icons/refarch/Applications/OpesourceTools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OPESOURCE TOOLS</a:t>
            </a:r>
            <a:endParaRPr lang="en-US" dirty="0"/>
          </a:p>
        </p:txBody>
      </p:sp>
      <p:pic>
        <p:nvPicPr>
          <p:cNvPr id="31" name="Object 30" descr="icons/refarch/Applications/RuntimeServices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6320" y="1371600"/>
            <a:ext cx="457200" cy="45720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RUNTIME SERVICES</a:t>
            </a:r>
            <a:endParaRPr lang="en-US" dirty="0"/>
          </a:p>
        </p:txBody>
      </p:sp>
      <p:pic>
        <p:nvPicPr>
          <p:cNvPr id="33" name="Object 32" descr="icons/refarch/Applications/SaaSApplications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0720" y="1371600"/>
            <a:ext cx="457200" cy="45720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SAA S APPLICATIONS</a:t>
            </a:r>
            <a:endParaRPr lang="en-US" dirty="0"/>
          </a:p>
        </p:txBody>
      </p:sp>
      <p:pic>
        <p:nvPicPr>
          <p:cNvPr id="35" name="Object 34" descr="icons/refarch/Applications/ServiceBroker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675120" y="1371600"/>
            <a:ext cx="457200" cy="457200"/>
          </a:xfrm>
          <a:prstGeom prst="rect">
            <a:avLst/>
          </a:prstGeom>
        </p:spPr>
      </p:pic>
      <p:sp>
        <p:nvSpPr>
          <p:cNvPr id="36" name="Object 35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 BROKER</a:t>
            </a:r>
            <a:endParaRPr lang="en-US" dirty="0"/>
          </a:p>
        </p:txBody>
      </p:sp>
      <p:pic>
        <p:nvPicPr>
          <p:cNvPr id="37" name="Object 36" descr="icons/refarch/Applications/SpeechToText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589520" y="1371600"/>
            <a:ext cx="457200" cy="457200"/>
          </a:xfrm>
          <a:prstGeom prst="rect">
            <a:avLst/>
          </a:prstGeom>
        </p:spPr>
      </p:pic>
      <p:sp>
        <p:nvSpPr>
          <p:cNvPr id="38" name="Object 37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SPEECH TO TEXT</a:t>
            </a:r>
            <a:endParaRPr lang="en-US" dirty="0"/>
          </a:p>
        </p:txBody>
      </p:sp>
      <p:pic>
        <p:nvPicPr>
          <p:cNvPr id="39" name="Object 38" descr="icons/refarch/Applications/VisualRecognition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74320" y="2468880"/>
            <a:ext cx="457200" cy="45720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VISUAL RECOGNITION</a:t>
            </a:r>
            <a:endParaRPr lang="en-US" dirty="0"/>
          </a:p>
        </p:txBody>
      </p:sp>
      <p:pic>
        <p:nvPicPr>
          <p:cNvPr id="41" name="Object 40" descr="icons/refarch/Applications/Visualization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88720" y="2468880"/>
            <a:ext cx="457200" cy="457200"/>
          </a:xfrm>
          <a:prstGeom prst="rect">
            <a:avLst/>
          </a:prstGeom>
        </p:spPr>
      </p:pic>
      <p:sp>
        <p:nvSpPr>
          <p:cNvPr id="42" name="Object 41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VISUALIZATION</a:t>
            </a:r>
            <a:endParaRPr 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</a:t>
            </a:r>
            <a:endParaRPr lang="en-US" dirty="0"/>
          </a:p>
        </p:txBody>
      </p:sp>
      <p:pic>
        <p:nvPicPr>
          <p:cNvPr id="3" name="Object 2" descr="icons/refarch/Data/Cache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CACHES</a:t>
            </a:r>
            <a:endParaRPr lang="en-US" dirty="0"/>
          </a:p>
        </p:txBody>
      </p:sp>
      <p:pic>
        <p:nvPicPr>
          <p:cNvPr id="5" name="Object 4" descr="icons/refarch/Data/Content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CONTENT</a:t>
            </a:r>
            <a:endParaRPr lang="en-US" dirty="0"/>
          </a:p>
        </p:txBody>
      </p:sp>
      <p:pic>
        <p:nvPicPr>
          <p:cNvPr id="7" name="Object 6" descr="icons/refarch/Data/Conversation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CONVERSATION</a:t>
            </a:r>
            <a:endParaRPr lang="en-US" dirty="0"/>
          </a:p>
        </p:txBody>
      </p:sp>
      <p:pic>
        <p:nvPicPr>
          <p:cNvPr id="9" name="Object 8" descr="icons/refarch/Data/DatScience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 SCIENCE</a:t>
            </a:r>
            <a:endParaRPr lang="en-US" dirty="0"/>
          </a:p>
        </p:txBody>
      </p:sp>
      <p:pic>
        <p:nvPicPr>
          <p:cNvPr id="11" name="Object 10" descr="icons/refarch/Data/DataLake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LAKE</a:t>
            </a:r>
            <a:endParaRPr lang="en-US" dirty="0"/>
          </a:p>
        </p:txBody>
      </p:sp>
      <p:pic>
        <p:nvPicPr>
          <p:cNvPr id="13" name="Object 12" descr="icons/refarch/Data/DataMart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MART</a:t>
            </a:r>
            <a:endParaRPr lang="en-US" dirty="0"/>
          </a:p>
        </p:txBody>
      </p:sp>
      <p:pic>
        <p:nvPicPr>
          <p:cNvPr id="15" name="Object 14" descr="icons/refarch/Data/DataServices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SERVICES</a:t>
            </a:r>
            <a:endParaRPr lang="en-US" dirty="0"/>
          </a:p>
        </p:txBody>
      </p:sp>
      <p:pic>
        <p:nvPicPr>
          <p:cNvPr id="17" name="Object 16" descr="icons/refarch/Data/DataSources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SOURCES</a:t>
            </a:r>
            <a:endParaRPr lang="en-US" dirty="0"/>
          </a:p>
        </p:txBody>
      </p:sp>
      <p:pic>
        <p:nvPicPr>
          <p:cNvPr id="19" name="Object 18" descr="icons/refarch/Data/DeviceRegistry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DEVICE REGISTRY</a:t>
            </a:r>
            <a:endParaRPr lang="en-US" dirty="0"/>
          </a:p>
        </p:txBody>
      </p:sp>
      <p:pic>
        <p:nvPicPr>
          <p:cNvPr id="21" name="Object 20" descr="icons/refarch/Data/DevideIdentityService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DEVIDE IDENTITY SERVICE</a:t>
            </a:r>
            <a:endParaRPr lang="en-US" dirty="0"/>
          </a:p>
        </p:txBody>
      </p:sp>
      <p:pic>
        <p:nvPicPr>
          <p:cNvPr id="23" name="Object 22" descr="icons/refarch/Data/EnterpriseData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 DATA</a:t>
            </a:r>
            <a:endParaRPr lang="en-US" dirty="0"/>
          </a:p>
        </p:txBody>
      </p:sp>
      <p:pic>
        <p:nvPicPr>
          <p:cNvPr id="25" name="Object 24" descr="icons/refarch/Data/EnterpriseUserDirectory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 USER DIRECTORY</a:t>
            </a:r>
            <a:endParaRPr lang="en-US" dirty="0"/>
          </a:p>
        </p:txBody>
      </p:sp>
      <p:pic>
        <p:nvPicPr>
          <p:cNvPr id="27" name="Object 26" descr="icons/refarch/Data/FileRepository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FILE REPOSITORY</a:t>
            </a:r>
            <a:endParaRPr lang="en-US" dirty="0"/>
          </a:p>
        </p:txBody>
      </p:sp>
      <p:pic>
        <p:nvPicPr>
          <p:cNvPr id="29" name="Object 28" descr="icons/refarch/Data/GroundTruth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GROUND TRUTH</a:t>
            </a:r>
            <a:endParaRPr lang="en-US" dirty="0"/>
          </a:p>
        </p:txBody>
      </p:sp>
      <p:pic>
        <p:nvPicPr>
          <p:cNvPr id="31" name="Object 30" descr="icons/refarch/Data/Model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6320" y="1371600"/>
            <a:ext cx="457200" cy="45720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MODEL</a:t>
            </a:r>
            <a:endParaRPr lang="en-US" dirty="0"/>
          </a:p>
        </p:txBody>
      </p:sp>
      <p:pic>
        <p:nvPicPr>
          <p:cNvPr id="33" name="Object 32" descr="icons/refarch/Data/TMSDataInterface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0720" y="1371600"/>
            <a:ext cx="457200" cy="45720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TMS DATA INTERFACE</a:t>
            </a:r>
            <a:endParaRPr 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 OPS</a:t>
            </a:r>
            <a:endParaRPr lang="en-US" dirty="0"/>
          </a:p>
        </p:txBody>
      </p:sp>
      <p:pic>
        <p:nvPicPr>
          <p:cNvPr id="3" name="Object 2" descr="icons/refarch/DevOps/ArtifactManagement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ARTIFACT MANAGEMENT</a:t>
            </a:r>
            <a:endParaRPr lang="en-US" dirty="0"/>
          </a:p>
        </p:txBody>
      </p:sp>
      <p:pic>
        <p:nvPicPr>
          <p:cNvPr id="5" name="Object 4" descr="icons/refarch/DevOps/BuildAndTest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BUILD AND TEST</a:t>
            </a:r>
            <a:endParaRPr lang="en-US" dirty="0"/>
          </a:p>
        </p:txBody>
      </p:sp>
      <p:pic>
        <p:nvPicPr>
          <p:cNvPr id="7" name="Object 6" descr="icons/refarch/DevOps/CodeEditor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CODE EDITOR</a:t>
            </a:r>
            <a:endParaRPr lang="en-US" dirty="0"/>
          </a:p>
        </p:txBody>
      </p:sp>
      <p:pic>
        <p:nvPicPr>
          <p:cNvPr id="9" name="Object 8" descr="icons/refarch/DevOps/CollaborativeDevelopment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COLLABORATIVE DEVELOPMENT</a:t>
            </a:r>
            <a:endParaRPr lang="en-US" dirty="0"/>
          </a:p>
        </p:txBody>
      </p:sp>
      <p:pic>
        <p:nvPicPr>
          <p:cNvPr id="11" name="Object 10" descr="icons/refarch/DevOps/ConfigurationManagement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CONFIGURATION MANAGEMENT</a:t>
            </a:r>
            <a:endParaRPr lang="en-US" dirty="0"/>
          </a:p>
        </p:txBody>
      </p:sp>
      <p:pic>
        <p:nvPicPr>
          <p:cNvPr id="13" name="Object 12" descr="icons/refarch/DevOps/ContinuousDeploy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CONTINUOUS DEPLOY</a:t>
            </a:r>
            <a:endParaRPr lang="en-US" dirty="0"/>
          </a:p>
        </p:txBody>
      </p:sp>
      <p:pic>
        <p:nvPicPr>
          <p:cNvPr id="15" name="Object 14" descr="icons/refarch/DevOps/ContinuousTesting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CONTINUOUS TESTING</a:t>
            </a:r>
            <a:endParaRPr lang="en-US" dirty="0"/>
          </a:p>
        </p:txBody>
      </p:sp>
      <p:pic>
        <p:nvPicPr>
          <p:cNvPr id="17" name="Object 16" descr="icons/refarch/DevOps/Devops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DEVOPS</a:t>
            </a:r>
            <a:endParaRPr lang="en-US" dirty="0"/>
          </a:p>
        </p:txBody>
      </p:sp>
      <p:pic>
        <p:nvPicPr>
          <p:cNvPr id="19" name="Object 18" descr="icons/refarch/DevOps/ReleaseManagemen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RELEASE MANAGEMENT</a:t>
            </a:r>
            <a:endParaRPr 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 COMMERCE</a:t>
            </a:r>
            <a:endParaRPr lang="en-US" dirty="0"/>
          </a:p>
        </p:txBody>
      </p:sp>
      <p:pic>
        <p:nvPicPr>
          <p:cNvPr id="3" name="Object 2" descr="icons/refarch/E-Commerce/Commerce Business Proces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BUSINESS PROCESS</a:t>
            </a:r>
            <a:endParaRPr lang="en-US" dirty="0"/>
          </a:p>
        </p:txBody>
      </p:sp>
      <p:pic>
        <p:nvPicPr>
          <p:cNvPr id="5" name="Object 4" descr="icons/refarch/E-Commerce/Commerce Customer Care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CUSTOMER CARE</a:t>
            </a:r>
            <a:endParaRPr lang="en-US" dirty="0"/>
          </a:p>
        </p:txBody>
      </p:sp>
      <p:pic>
        <p:nvPicPr>
          <p:cNvPr id="7" name="Object 6" descr="icons/refarch/E-Commerce/Commerce Digital Experience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DIGITAL EXPERIENCE</a:t>
            </a:r>
            <a:endParaRPr lang="en-US" dirty="0"/>
          </a:p>
        </p:txBody>
      </p:sp>
      <p:pic>
        <p:nvPicPr>
          <p:cNvPr id="9" name="Object 8" descr="icons/refarch/E-Commerce/Commerce Distributed Order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DISTRIBUTED ORDER</a:t>
            </a:r>
            <a:endParaRPr lang="en-US" dirty="0"/>
          </a:p>
        </p:txBody>
      </p:sp>
      <p:pic>
        <p:nvPicPr>
          <p:cNvPr id="11" name="Object 10" descr="icons/refarch/E-Commerce/Commerce Marketing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MARKETING</a:t>
            </a:r>
            <a:endParaRPr lang="en-US" dirty="0"/>
          </a:p>
        </p:txBody>
      </p:sp>
      <p:pic>
        <p:nvPicPr>
          <p:cNvPr id="13" name="Object 12" descr="icons/refarch/E-Commerce/Commerce Merchandising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MERCHANDISING</a:t>
            </a:r>
            <a:endParaRPr lang="en-US" dirty="0"/>
          </a:p>
        </p:txBody>
      </p:sp>
      <p:pic>
        <p:nvPicPr>
          <p:cNvPr id="15" name="Object 14" descr="icons/refarch/E-Commerce/Commerce Payment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PAYMENT</a:t>
            </a:r>
            <a:endParaRPr lang="en-US" dirty="0"/>
          </a:p>
        </p:txBody>
      </p:sp>
      <p:pic>
        <p:nvPicPr>
          <p:cNvPr id="17" name="Object 16" descr="icons/refarch/E-Commerce/Commerce Supply Chain Mgmt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SUPPLY CHAIN MGMT</a:t>
            </a:r>
            <a:endParaRPr lang="en-US" dirty="0"/>
          </a:p>
        </p:txBody>
      </p:sp>
      <p:pic>
        <p:nvPicPr>
          <p:cNvPr id="19" name="Object 18" descr="icons/refarch/E-Commerce/Commerce Warehouse Mgm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WAREHOUSE MGMT</a:t>
            </a:r>
            <a:endParaRPr lang="en-US" dirty="0"/>
          </a:p>
        </p:txBody>
      </p:sp>
      <p:pic>
        <p:nvPicPr>
          <p:cNvPr id="21" name="Object 20" descr="icons/refarch/E-Commerce/Commerce e-Commerce Appl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E COMMERCE APPL</a:t>
            </a:r>
            <a:endParaRPr 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INFRASTRUCTURE</a:t>
            </a:r>
            <a:endParaRPr lang="en-US" dirty="0"/>
          </a:p>
        </p:txBody>
      </p:sp>
      <p:pic>
        <p:nvPicPr>
          <p:cNvPr id="3" name="Object 2" descr="icons/refarch/Infrastructure/Channel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CHANNELS</a:t>
            </a:r>
            <a:endParaRPr lang="en-US" dirty="0"/>
          </a:p>
        </p:txBody>
      </p:sp>
      <p:pic>
        <p:nvPicPr>
          <p:cNvPr id="5" name="Object 4" descr="icons/refarch/Infrastructure/CloudMessaging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MESSAGING</a:t>
            </a:r>
            <a:endParaRPr lang="en-US" dirty="0"/>
          </a:p>
        </p:txBody>
      </p:sp>
      <p:pic>
        <p:nvPicPr>
          <p:cNvPr id="7" name="Object 6" descr="icons/refarch/Infrastructure/ContainerCatalo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CONTAINER CATALOG</a:t>
            </a:r>
            <a:endParaRPr lang="en-US" dirty="0"/>
          </a:p>
        </p:txBody>
      </p:sp>
      <p:pic>
        <p:nvPicPr>
          <p:cNvPr id="9" name="Object 8" descr="icons/refarch/Infrastructure/Diagnostics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DIAGNOSTICS</a:t>
            </a:r>
            <a:endParaRPr lang="en-US" dirty="0"/>
          </a:p>
        </p:txBody>
      </p:sp>
      <p:pic>
        <p:nvPicPr>
          <p:cNvPr id="11" name="Object 10" descr="icons/refarch/Infrastructure/EdgeServices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EDGE SERVICES</a:t>
            </a:r>
            <a:endParaRPr lang="en-US" dirty="0"/>
          </a:p>
        </p:txBody>
      </p:sp>
      <p:pic>
        <p:nvPicPr>
          <p:cNvPr id="13" name="Object 12" descr="icons/refarch/Infrastructure/EnterpriseMessaging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 MESSAGING</a:t>
            </a:r>
            <a:endParaRPr lang="en-US" dirty="0"/>
          </a:p>
        </p:txBody>
      </p:sp>
      <p:pic>
        <p:nvPicPr>
          <p:cNvPr id="15" name="Object 14" descr="icons/refarch/Infrastructure/EventFe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EVENT FEED</a:t>
            </a:r>
            <a:endParaRPr lang="en-US" dirty="0"/>
          </a:p>
        </p:txBody>
      </p:sp>
      <p:pic>
        <p:nvPicPr>
          <p:cNvPr id="17" name="Object 16" descr="icons/refarch/Infrastructure/ExistingEnterpriseSystems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EXISTING ENTERPRISE SYSTEMS</a:t>
            </a:r>
            <a:endParaRPr lang="en-US" dirty="0"/>
          </a:p>
        </p:txBody>
      </p:sp>
      <p:pic>
        <p:nvPicPr>
          <p:cNvPr id="19" name="Object 18" descr="icons/refarch/Infrastructure/InfrastructureServices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INFRASTRUCTURE SERVICES</a:t>
            </a:r>
            <a:endParaRPr lang="en-US" dirty="0"/>
          </a:p>
        </p:txBody>
      </p:sp>
      <p:pic>
        <p:nvPicPr>
          <p:cNvPr id="21" name="Object 20" descr="icons/refarch/Infrastructure/Integration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INTEGRATION</a:t>
            </a:r>
            <a:endParaRPr lang="en-US" dirty="0"/>
          </a:p>
        </p:txBody>
      </p:sp>
      <p:pic>
        <p:nvPicPr>
          <p:cNvPr id="23" name="Object 22" descr="icons/refarch/Infrastructure/InterserviceCommunication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INTERSERVICE COMMUNICATION</a:t>
            </a:r>
            <a:endParaRPr lang="en-US" dirty="0"/>
          </a:p>
        </p:txBody>
      </p:sp>
      <p:pic>
        <p:nvPicPr>
          <p:cNvPr id="25" name="Object 24" descr="icons/refarch/Infrastructure/LoadBalancingAndRouting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LOAD BALANCING AND ROUTING</a:t>
            </a:r>
            <a:endParaRPr lang="en-US" dirty="0"/>
          </a:p>
        </p:txBody>
      </p:sp>
      <p:pic>
        <p:nvPicPr>
          <p:cNvPr id="27" name="Object 26" descr="icons/refarch/Infrastructure/MobileBacken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MOBILE BACKEND</a:t>
            </a:r>
            <a:endParaRPr lang="en-US" dirty="0"/>
          </a:p>
        </p:txBody>
      </p:sp>
      <p:pic>
        <p:nvPicPr>
          <p:cNvPr id="29" name="Object 28" descr="icons/refarch/Infrastructure/MobileProviderNetwork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MOBILE PROVIDER NETWORK</a:t>
            </a:r>
            <a:endParaRPr lang="en-US" dirty="0"/>
          </a:p>
        </p:txBody>
      </p:sp>
      <p:pic>
        <p:nvPicPr>
          <p:cNvPr id="31" name="Object 30" descr="icons/refarch/Infrastructure/MonitoringAndLogging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6320" y="1371600"/>
            <a:ext cx="457200" cy="45720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MONITORING AND LOGGING</a:t>
            </a:r>
            <a:endParaRPr lang="en-US" dirty="0"/>
          </a:p>
        </p:txBody>
      </p:sp>
      <p:pic>
        <p:nvPicPr>
          <p:cNvPr id="33" name="Object 32" descr="icons/refarch/Infrastructure/PeerServices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0720" y="1371600"/>
            <a:ext cx="457200" cy="45720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PEER SERVICES</a:t>
            </a:r>
            <a:endParaRPr lang="en-US" dirty="0"/>
          </a:p>
        </p:txBody>
      </p:sp>
      <p:pic>
        <p:nvPicPr>
          <p:cNvPr id="35" name="Object 34" descr="icons/refarch/Infrastructure/Process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675120" y="1371600"/>
            <a:ext cx="457200" cy="457200"/>
          </a:xfrm>
          <a:prstGeom prst="rect">
            <a:avLst/>
          </a:prstGeom>
        </p:spPr>
      </p:pic>
      <p:sp>
        <p:nvSpPr>
          <p:cNvPr id="36" name="Object 35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PROCESS</a:t>
            </a:r>
            <a:endParaRPr lang="en-US" dirty="0"/>
          </a:p>
        </p:txBody>
      </p:sp>
      <p:pic>
        <p:nvPicPr>
          <p:cNvPr id="37" name="Object 36" descr="icons/refarch/Infrastructure/Runtime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589520" y="1371600"/>
            <a:ext cx="457200" cy="457200"/>
          </a:xfrm>
          <a:prstGeom prst="rect">
            <a:avLst/>
          </a:prstGeom>
        </p:spPr>
      </p:pic>
      <p:sp>
        <p:nvSpPr>
          <p:cNvPr id="38" name="Object 37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RUNTIME</a:t>
            </a:r>
            <a:endParaRPr lang="en-US" dirty="0"/>
          </a:p>
        </p:txBody>
      </p:sp>
      <p:pic>
        <p:nvPicPr>
          <p:cNvPr id="39" name="Object 38" descr="icons/refarch/Infrastructure/ServiceDiscoveryAndConfiguration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74320" y="2468880"/>
            <a:ext cx="457200" cy="45720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 DISCOVERY AND CONFIGURATION</a:t>
            </a:r>
            <a:endParaRPr lang="en-US" dirty="0"/>
          </a:p>
        </p:txBody>
      </p:sp>
      <p:pic>
        <p:nvPicPr>
          <p:cNvPr id="41" name="Object 40" descr="icons/refarch/Infrastructure/Services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88720" y="2468880"/>
            <a:ext cx="457200" cy="457200"/>
          </a:xfrm>
          <a:prstGeom prst="rect">
            <a:avLst/>
          </a:prstGeom>
        </p:spPr>
      </p:pic>
      <p:sp>
        <p:nvSpPr>
          <p:cNvPr id="42" name="Object 41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SERVICES</a:t>
            </a:r>
            <a:endParaRPr lang="en-US" dirty="0"/>
          </a:p>
        </p:txBody>
      </p:sp>
      <p:pic>
        <p:nvPicPr>
          <p:cNvPr id="43" name="Object 42" descr="icons/refarch/Infrastructure/TransformationAndConnectivity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03120" y="2468880"/>
            <a:ext cx="457200" cy="457200"/>
          </a:xfrm>
          <a:prstGeom prst="rect">
            <a:avLst/>
          </a:prstGeom>
        </p:spPr>
      </p:pic>
      <p:sp>
        <p:nvSpPr>
          <p:cNvPr id="44" name="Object 4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TRANSFORMATION AND CONNECTIVITY</a:t>
            </a:r>
            <a:endParaRPr 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MANAGEMENT</a:t>
            </a:r>
            <a:endParaRPr lang="en-US" dirty="0"/>
          </a:p>
        </p:txBody>
      </p:sp>
      <p:pic>
        <p:nvPicPr>
          <p:cNvPr id="3" name="Object 2" descr="icons/refarch/Management/APIManagement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 MANAGEMENT</a:t>
            </a:r>
            <a:endParaRPr lang="en-US" dirty="0"/>
          </a:p>
        </p:txBody>
      </p:sp>
      <p:pic>
        <p:nvPicPr>
          <p:cNvPr id="5" name="Object 4" descr="icons/refarch/Management/AlertNotification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ALERT NOTIFICATION</a:t>
            </a:r>
            <a:endParaRPr lang="en-US" dirty="0"/>
          </a:p>
        </p:txBody>
      </p:sp>
      <p:pic>
        <p:nvPicPr>
          <p:cNvPr id="7" name="Object 6" descr="icons/refarch/Management/ClusterManagement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CLUSTER MANAGEMENT</a:t>
            </a:r>
            <a:endParaRPr lang="en-US" dirty="0"/>
          </a:p>
        </p:txBody>
      </p:sp>
      <p:pic>
        <p:nvPicPr>
          <p:cNvPr id="9" name="Object 8" descr="icons/refarch/Management/ContentManagement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CONTENT MANAGEMENT</a:t>
            </a:r>
            <a:endParaRPr lang="en-US" dirty="0"/>
          </a:p>
        </p:txBody>
      </p:sp>
      <p:pic>
        <p:nvPicPr>
          <p:cNvPr id="11" name="Object 10" descr="icons/refarch/Management/DataServices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SERVICES</a:t>
            </a:r>
            <a:endParaRPr lang="en-US" dirty="0"/>
          </a:p>
        </p:txBody>
      </p:sp>
      <p:pic>
        <p:nvPicPr>
          <p:cNvPr id="13" name="Object 12" descr="icons/refarch/Management/DeviceManagement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DEVICE MANAGEMENT</a:t>
            </a:r>
            <a:endParaRPr lang="en-US" dirty="0"/>
          </a:p>
        </p:txBody>
      </p:sp>
      <p:pic>
        <p:nvPicPr>
          <p:cNvPr id="15" name="Object 14" descr="icons/refarch/Management/ITServiceManagement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IT SERVICE MANAGEMENT</a:t>
            </a:r>
            <a:endParaRPr lang="en-US" dirty="0"/>
          </a:p>
        </p:txBody>
      </p:sp>
      <p:pic>
        <p:nvPicPr>
          <p:cNvPr id="17" name="Object 16" descr="icons/refarch/Management/InformationGovernance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INFORMATION GOVERNANCE</a:t>
            </a:r>
            <a:endParaRPr lang="en-US" dirty="0"/>
          </a:p>
        </p:txBody>
      </p:sp>
      <p:pic>
        <p:nvPicPr>
          <p:cNvPr id="19" name="Object 18" descr="icons/refarch/Management/Managemen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MANAGEMENT</a:t>
            </a:r>
            <a:endParaRPr lang="en-US" dirty="0"/>
          </a:p>
        </p:txBody>
      </p:sp>
      <p:pic>
        <p:nvPicPr>
          <p:cNvPr id="21" name="Object 20" descr="icons/refarch/Management/MonitoringAndMetrics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MONITORING AND METRICS</a:t>
            </a:r>
            <a:endParaRPr lang="en-US" dirty="0"/>
          </a:p>
        </p:txBody>
      </p:sp>
      <p:pic>
        <p:nvPicPr>
          <p:cNvPr id="23" name="Object 22" descr="icons/refarch/Management/ProcessManagement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PROCESS MANAGEMENT</a:t>
            </a:r>
            <a:endParaRPr lang="en-US" dirty="0"/>
          </a:p>
        </p:txBody>
      </p:sp>
      <p:pic>
        <p:nvPicPr>
          <p:cNvPr id="25" name="Object 24" descr="icons/refarch/Management/ProviderCloudPortalService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PROVIDER CLOUD PORTAL SERVICE</a:t>
            </a:r>
            <a:endParaRPr lang="en-US" dirty="0"/>
          </a:p>
        </p:txBody>
      </p:sp>
      <p:pic>
        <p:nvPicPr>
          <p:cNvPr id="27" name="Object 26" descr="icons/refarch/Management/PushNotifications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PUSH NOTIFICATIONS</a:t>
            </a:r>
            <a:endParaRPr lang="en-US" dirty="0"/>
          </a:p>
        </p:txBody>
      </p:sp>
      <p:pic>
        <p:nvPicPr>
          <p:cNvPr id="29" name="Object 28" descr="icons/refarch/Management/ServiceManagementTools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 MANAGEMENT TOOLS</a:t>
            </a:r>
            <a:endParaRPr 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</a:t>
            </a:r>
            <a:endParaRPr lang="en-US" dirty="0"/>
          </a:p>
        </p:txBody>
      </p:sp>
      <p:pic>
        <p:nvPicPr>
          <p:cNvPr id="3" name="Object 2" descr="icons/refarch/Security/APISecurity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 SECURITY</a:t>
            </a:r>
            <a:endParaRPr lang="en-US" dirty="0"/>
          </a:p>
        </p:txBody>
      </p:sp>
      <p:pic>
        <p:nvPicPr>
          <p:cNvPr id="5" name="Object 4" descr="icons/refarch/Security/Application Security-19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APPLICATION SECURITY 19</a:t>
            </a:r>
            <a:endParaRPr lang="en-US" dirty="0"/>
          </a:p>
        </p:txBody>
      </p:sp>
      <p:pic>
        <p:nvPicPr>
          <p:cNvPr id="7" name="Object 6" descr="icons/refarch/Security/BlockchainSecurityServices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BLOCKCHAIN SECURITY SERVICES</a:t>
            </a:r>
            <a:endParaRPr lang="en-US" dirty="0"/>
          </a:p>
        </p:txBody>
      </p:sp>
      <p:pic>
        <p:nvPicPr>
          <p:cNvPr id="9" name="Object 8" descr="icons/refarch/Security/DataSecurity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SECURITY</a:t>
            </a:r>
            <a:endParaRPr lang="en-US" dirty="0"/>
          </a:p>
        </p:txBody>
      </p:sp>
      <p:pic>
        <p:nvPicPr>
          <p:cNvPr id="11" name="Object 10" descr="icons/refarch/Security/DevOps Security-20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 OPS SECURITY 20</a:t>
            </a:r>
            <a:endParaRPr lang="en-US" dirty="0"/>
          </a:p>
        </p:txBody>
      </p:sp>
      <p:pic>
        <p:nvPicPr>
          <p:cNvPr id="13" name="Object 12" descr="icons/refarch/Security/Firewall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FIREWALL</a:t>
            </a:r>
            <a:endParaRPr lang="en-US" dirty="0"/>
          </a:p>
        </p:txBody>
      </p:sp>
      <p:pic>
        <p:nvPicPr>
          <p:cNvPr id="15" name="Object 14" descr="icons/refarch/Security/Gateway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GATEWAY</a:t>
            </a:r>
            <a:endParaRPr lang="en-US" dirty="0"/>
          </a:p>
        </p:txBody>
      </p:sp>
      <p:pic>
        <p:nvPicPr>
          <p:cNvPr id="17" name="Object 16" descr="icons/refarch/Security/GovernanceRiskAndCompliance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GOVERNANCE RISK AND COMPLIANCE</a:t>
            </a:r>
            <a:endParaRPr lang="en-US" dirty="0"/>
          </a:p>
        </p:txBody>
      </p:sp>
      <p:pic>
        <p:nvPicPr>
          <p:cNvPr id="19" name="Object 18" descr="icons/refarch/Security/IdentirtyAndAccessManagemen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IDENTIRTY AND ACCESS MANAGEMENT</a:t>
            </a:r>
            <a:endParaRPr lang="en-US" dirty="0"/>
          </a:p>
        </p:txBody>
      </p:sp>
      <p:pic>
        <p:nvPicPr>
          <p:cNvPr id="21" name="Object 20" descr="icons/refarch/Security/IdentityProvider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IDENTITY PROVIDER</a:t>
            </a:r>
            <a:endParaRPr lang="en-US" dirty="0"/>
          </a:p>
        </p:txBody>
      </p:sp>
      <p:pic>
        <p:nvPicPr>
          <p:cNvPr id="23" name="Object 22" descr="icons/refarch/Security/InfrastructureSecurity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INFRASTRUCTURE SECURITY</a:t>
            </a:r>
            <a:endParaRPr lang="en-US" dirty="0"/>
          </a:p>
        </p:txBody>
      </p:sp>
      <p:pic>
        <p:nvPicPr>
          <p:cNvPr id="25" name="Object 24" descr="icons/refarch/Security/PhysicalSecurity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PHYSICAL SECURITY</a:t>
            </a:r>
            <a:endParaRPr lang="en-US" dirty="0"/>
          </a:p>
        </p:txBody>
      </p:sp>
      <p:pic>
        <p:nvPicPr>
          <p:cNvPr id="27" name="Object 26" descr="icons/refarch/Security/SecurityMonitoringAndIntelligence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 MONITORING AND INTELLIGENCE</a:t>
            </a:r>
            <a:endParaRPr lang="en-US" dirty="0"/>
          </a:p>
        </p:txBody>
      </p:sp>
      <p:pic>
        <p:nvPicPr>
          <p:cNvPr id="29" name="Object 28" descr="icons/refarch/Security/SecurityServices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 SERVICES</a:t>
            </a:r>
            <a:endParaRPr lang="en-US" dirty="0"/>
          </a:p>
        </p:txBody>
      </p:sp>
      <p:pic>
        <p:nvPicPr>
          <p:cNvPr id="31" name="Object 30" descr="icons/refarch/Security/TrustedComputing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6320" y="1371600"/>
            <a:ext cx="457200" cy="45720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TRUSTED COMPUTING</a:t>
            </a:r>
            <a:endParaRPr lang="en-US" dirty="0"/>
          </a:p>
        </p:txBody>
      </p:sp>
      <p:pic>
        <p:nvPicPr>
          <p:cNvPr id="33" name="Object 32" descr="icons/refarch/Security/VPN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0720" y="1371600"/>
            <a:ext cx="457200" cy="45720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VPN</a:t>
            </a:r>
            <a:endParaRPr 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SOCIAL</a:t>
            </a:r>
            <a:endParaRPr lang="en-US" dirty="0"/>
          </a:p>
        </p:txBody>
      </p:sp>
      <p:pic>
        <p:nvPicPr>
          <p:cNvPr id="3" name="Object 2" descr="icons/refarch/Social/Communitie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COMMUNITIES</a:t>
            </a:r>
            <a:endParaRPr lang="en-US" dirty="0"/>
          </a:p>
        </p:txBody>
      </p:sp>
      <p:pic>
        <p:nvPicPr>
          <p:cNvPr id="5" name="Object 4" descr="icons/refarch/Social/FileSync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FILE SYNC</a:t>
            </a:r>
            <a:endParaRPr lang="en-US" dirty="0"/>
          </a:p>
        </p:txBody>
      </p:sp>
      <p:pic>
        <p:nvPicPr>
          <p:cNvPr id="7" name="Object 6" descr="icons/refarch/Social/LiveCollaboration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LIVE COLLABORATION</a:t>
            </a:r>
            <a:endParaRPr lang="en-US" dirty="0"/>
          </a:p>
        </p:txBody>
      </p:sp>
      <p:pic>
        <p:nvPicPr>
          <p:cNvPr id="9" name="Object 8" descr="icons/refarch/Social/Messaging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MESSAGING</a:t>
            </a:r>
            <a:endParaRPr lang="en-US" dirty="0"/>
          </a:p>
        </p:txBody>
      </p:sp>
      <p:pic>
        <p:nvPicPr>
          <p:cNvPr id="11" name="Object 10" descr="icons/refarch/Social/Networking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NETWORKING</a:t>
            </a: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1645920"/>
            <a:ext cx="1005840" cy="640080"/>
          </a:xfrm>
          <a:prstGeom prst="cloud">
            <a:avLst/>
          </a:prstGeom>
          <a:solidFill>
            <a:srgbClr val="FFFFFF"/>
          </a:solidFill>
          <a:ln w="12700">
            <a:solidFill>
              <a:srgbClr val="646365"/>
            </a:solidFill>
          </a:ln>
        </p:spPr>
        <p:txBody>
          <a:bodyPr wrap="square" rtlCol="0" anchor="ctr"/>
          <a:lstStyle/>
          <a:p>
            <a:pPr algn="ctr"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The Internet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1389888" y="1965960"/>
            <a:ext cx="512064" cy="0"/>
          </a:xfrm>
          <a:prstGeom prst="line">
            <a:avLst/>
          </a:prstGeom>
          <a:noFill/>
          <a:ln w="12700">
            <a:solidFill>
              <a:srgbClr val="646365"/>
            </a:solidFill>
            <a:prstDash val="solid"/>
            <a:tailEnd type="arrow"/>
          </a:ln>
        </p:spPr>
      </p:sp>
      <p:sp>
        <p:nvSpPr>
          <p:cNvPr id="4" name="Object 3"/>
          <p:cNvSpPr/>
          <p:nvPr/>
        </p:nvSpPr>
        <p:spPr>
          <a:xfrm>
            <a:off x="2011680" y="274320"/>
            <a:ext cx="3657600" cy="3657600"/>
          </a:xfrm>
          <a:prstGeom prst="roundRect">
            <a:avLst>
              <a:gd name="adj" fmla="val 2500"/>
            </a:avLst>
          </a:prstGeom>
          <a:solidFill>
            <a:srgbClr val="FFFFFF"/>
          </a:solidFill>
          <a:ln w="19050">
            <a:solidFill>
              <a:srgbClr val="646365"/>
            </a:solidFill>
            <a:prstDash val="sysDot"/>
          </a:ln>
        </p:spPr>
        <p:txBody>
          <a:bodyPr wrap="square" rtlCol="0" anchor="t"/>
          <a:lstStyle/>
          <a:p>
            <a:pPr algn="l"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Region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2148840" y="548640"/>
            <a:ext cx="3383280" cy="3246120"/>
          </a:xfrm>
          <a:prstGeom prst="roundRect">
            <a:avLst>
              <a:gd name="adj" fmla="val 2817"/>
            </a:avLst>
          </a:prstGeom>
          <a:solidFill>
            <a:srgbClr val="F2F2F2"/>
          </a:solidFill>
          <a:ln w="19050">
            <a:solidFill>
              <a:srgbClr val="646365"/>
            </a:solidFill>
          </a:ln>
        </p:spPr>
        <p:txBody>
          <a:bodyPr wrap="square" rtlCol="0" anchor="t"/>
          <a:lstStyle/>
          <a:p>
            <a:pPr algn="l"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2286000" y="822960"/>
            <a:ext cx="3108960" cy="2834640"/>
          </a:xfrm>
          <a:prstGeom prst="roundRect">
            <a:avLst>
              <a:gd name="adj" fmla="val 3226"/>
            </a:avLst>
          </a:prstGeom>
          <a:solidFill>
            <a:srgbClr val="FFFFFF"/>
          </a:solidFill>
          <a:ln w="19050">
            <a:solidFill>
              <a:srgbClr val="646365"/>
            </a:solidFill>
            <a:prstDash val="sysDash"/>
          </a:ln>
        </p:spPr>
        <p:txBody>
          <a:bodyPr wrap="square" rtlCol="0" anchor="t"/>
          <a:lstStyle/>
          <a:p>
            <a:pPr algn="l"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Zone</a:t>
            </a:r>
            <a:endParaRPr lang="en-US" dirty="0"/>
          </a:p>
        </p:txBody>
      </p:sp>
      <p:sp>
        <p:nvSpPr>
          <p:cNvPr id="7" name="Object 6"/>
          <p:cNvSpPr/>
          <p:nvPr/>
        </p:nvSpPr>
        <p:spPr>
          <a:xfrm>
            <a:off x="2423160" y="1097280"/>
            <a:ext cx="2834640" cy="1097280"/>
          </a:xfrm>
          <a:prstGeom prst="roundRect">
            <a:avLst>
              <a:gd name="adj" fmla="val 8333"/>
            </a:avLst>
          </a:prstGeom>
          <a:solidFill>
            <a:srgbClr val="FFFFFF"/>
          </a:solidFill>
          <a:ln w="6350">
            <a:solidFill>
              <a:srgbClr val="646365"/>
            </a:solidFill>
          </a:ln>
        </p:spPr>
        <p:txBody>
          <a:bodyPr wrap="square" rtlCol="0" anchor="t"/>
          <a:lstStyle/>
          <a:p>
            <a:pPr algn="l"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Subnet</a:t>
            </a:r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USERS</a:t>
            </a:r>
            <a:endParaRPr lang="en-US" dirty="0"/>
          </a:p>
        </p:txBody>
      </p:sp>
      <p:pic>
        <p:nvPicPr>
          <p:cNvPr id="3" name="Object 2" descr="icons/refarch/Users/browser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BROWSER</a:t>
            </a:r>
            <a:endParaRPr lang="en-US" dirty="0"/>
          </a:p>
        </p:txBody>
      </p:sp>
      <p:pic>
        <p:nvPicPr>
          <p:cNvPr id="5" name="Object 4" descr="icons/refarch/Users/device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DEVICE</a:t>
            </a:r>
            <a:endParaRPr lang="en-US" dirty="0"/>
          </a:p>
        </p:txBody>
      </p:sp>
      <p:pic>
        <p:nvPicPr>
          <p:cNvPr id="7" name="Object 6" descr="icons/refarch/Users/integrated digital experiences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INTEGRATED DIGITAL EXPERIENCES</a:t>
            </a:r>
            <a:endParaRPr lang="en-US" dirty="0"/>
          </a:p>
        </p:txBody>
      </p:sp>
      <p:pic>
        <p:nvPicPr>
          <p:cNvPr id="9" name="Object 8" descr="icons/refarch/Users/physical entity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PHYSICAL ENTITY</a:t>
            </a:r>
            <a:endParaRPr lang="en-US" dirty="0"/>
          </a:p>
        </p:txBody>
      </p:sp>
      <p:pic>
        <p:nvPicPr>
          <p:cNvPr id="11" name="Object 10" descr="icons/refarch/Users/sensor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SENSOR</a:t>
            </a:r>
            <a:endParaRPr lang="en-US" dirty="0"/>
          </a:p>
        </p:txBody>
      </p:sp>
      <p:pic>
        <p:nvPicPr>
          <p:cNvPr id="13" name="Object 12" descr="icons/refarch/Users/user interface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USER INTERFACE</a:t>
            </a:r>
            <a:endParaRPr lang="en-US" dirty="0"/>
          </a:p>
        </p:txBody>
      </p:sp>
      <p:pic>
        <p:nvPicPr>
          <p:cNvPr id="15" name="Object 14" descr="icons/refarch/Users/user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USER</a:t>
            </a:r>
            <a:endParaRPr lang="en-U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</a:t>
            </a:r>
            <a:endParaRPr lang="en-US" dirty="0"/>
          </a:p>
        </p:txBody>
      </p:sp>
      <p:pic>
        <p:nvPicPr>
          <p:cNvPr id="3" name="Object 2" descr="icons/refarch/VPC/block_storage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 STORAGE</a:t>
            </a:r>
            <a:endParaRPr lang="en-US" dirty="0"/>
          </a:p>
        </p:txBody>
      </p:sp>
      <p:pic>
        <p:nvPicPr>
          <p:cNvPr id="5" name="Object 4" descr="icons/refarch/VPC/bridge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BRIDGE</a:t>
            </a:r>
            <a:endParaRPr lang="en-US" dirty="0"/>
          </a:p>
        </p:txBody>
      </p:sp>
      <p:pic>
        <p:nvPicPr>
          <p:cNvPr id="7" name="Object 6" descr="icons/refarch/VPC/classic_ta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CLASSIC TAG</a:t>
            </a:r>
            <a:endParaRPr lang="en-US" dirty="0"/>
          </a:p>
        </p:txBody>
      </p:sp>
      <p:pic>
        <p:nvPicPr>
          <p:cNvPr id="9" name="Object 8" descr="icons/refarch/VPC/datacenter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DATACENTER</a:t>
            </a:r>
            <a:endParaRPr lang="en-US" dirty="0"/>
          </a:p>
        </p:txBody>
      </p:sp>
      <p:pic>
        <p:nvPicPr>
          <p:cNvPr id="11" name="Object 10" descr="icons/refarch/VPC/direct_link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</a:t>
            </a:r>
            <a:endParaRPr lang="en-US" dirty="0"/>
          </a:p>
        </p:txBody>
      </p:sp>
      <p:pic>
        <p:nvPicPr>
          <p:cNvPr id="13" name="Object 12" descr="icons/refarch/VPC/enterprise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</a:t>
            </a:r>
            <a:endParaRPr lang="en-US" dirty="0"/>
          </a:p>
        </p:txBody>
      </p:sp>
      <p:pic>
        <p:nvPicPr>
          <p:cNvPr id="15" name="Object 14" descr="icons/refarch/VPC/enterprise_tag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 TAG</a:t>
            </a:r>
            <a:endParaRPr lang="en-US" dirty="0"/>
          </a:p>
        </p:txBody>
      </p:sp>
      <p:pic>
        <p:nvPicPr>
          <p:cNvPr id="17" name="Object 16" descr="icons/refarch/VPC/floating_ip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FLOATING IP</a:t>
            </a:r>
            <a:endParaRPr lang="en-US" dirty="0"/>
          </a:p>
        </p:txBody>
      </p:sp>
      <p:pic>
        <p:nvPicPr>
          <p:cNvPr id="19" name="Object 18" descr="icons/refarch/VPC/ibm_cloud_tag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IBM CLOUD TAG</a:t>
            </a:r>
            <a:endParaRPr lang="en-US" dirty="0"/>
          </a:p>
        </p:txBody>
      </p:sp>
      <p:pic>
        <p:nvPicPr>
          <p:cNvPr id="21" name="Object 20" descr="icons/refarch/VPC/image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IMAGE</a:t>
            </a:r>
            <a:endParaRPr lang="en-US" dirty="0"/>
          </a:p>
        </p:txBody>
      </p:sp>
      <p:pic>
        <p:nvPicPr>
          <p:cNvPr id="23" name="Object 22" descr="icons/refarch/VPC/instance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INSTANCE</a:t>
            </a:r>
            <a:endParaRPr lang="en-US" dirty="0"/>
          </a:p>
        </p:txBody>
      </p:sp>
      <p:pic>
        <p:nvPicPr>
          <p:cNvPr id="25" name="Object 24" descr="icons/refarch/VPC/internet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INTERNET</a:t>
            </a:r>
            <a:endParaRPr lang="en-US" dirty="0"/>
          </a:p>
        </p:txBody>
      </p:sp>
      <p:pic>
        <p:nvPicPr>
          <p:cNvPr id="27" name="Object 26" descr="icons/refarch/VPC/internet_services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INTERNET SERVICES</a:t>
            </a:r>
            <a:endParaRPr lang="en-US" dirty="0"/>
          </a:p>
        </p:txBody>
      </p:sp>
      <p:pic>
        <p:nvPicPr>
          <p:cNvPr id="29" name="Object 28" descr="icons/refarch/VPC/key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KEY</a:t>
            </a:r>
            <a:endParaRPr lang="en-US" dirty="0"/>
          </a:p>
        </p:txBody>
      </p:sp>
      <p:pic>
        <p:nvPicPr>
          <p:cNvPr id="31" name="Object 30" descr="icons/refarch/VPC/lb_listener_icon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6320" y="1371600"/>
            <a:ext cx="457200" cy="45720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LB LISTENER ICON</a:t>
            </a:r>
            <a:endParaRPr lang="en-US" dirty="0"/>
          </a:p>
        </p:txBody>
      </p:sp>
      <p:pic>
        <p:nvPicPr>
          <p:cNvPr id="33" name="Object 32" descr="icons/refarch/VPC/lb_pool_icon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0720" y="1371600"/>
            <a:ext cx="457200" cy="45720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LB POOL ICON</a:t>
            </a:r>
            <a:endParaRPr lang="en-US" dirty="0"/>
          </a:p>
        </p:txBody>
      </p:sp>
      <p:pic>
        <p:nvPicPr>
          <p:cNvPr id="35" name="Object 34" descr="icons/refarch/VPC/load_balancer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675120" y="1371600"/>
            <a:ext cx="457200" cy="457200"/>
          </a:xfrm>
          <a:prstGeom prst="rect">
            <a:avLst/>
          </a:prstGeom>
        </p:spPr>
      </p:pic>
      <p:sp>
        <p:nvSpPr>
          <p:cNvPr id="36" name="Object 35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LOAD BALANCER</a:t>
            </a:r>
            <a:endParaRPr lang="en-US" dirty="0"/>
          </a:p>
        </p:txBody>
      </p:sp>
      <p:pic>
        <p:nvPicPr>
          <p:cNvPr id="37" name="Object 36" descr="icons/refarch/VPC/object_storage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589520" y="1371600"/>
            <a:ext cx="457200" cy="457200"/>
          </a:xfrm>
          <a:prstGeom prst="rect">
            <a:avLst/>
          </a:prstGeom>
        </p:spPr>
      </p:pic>
      <p:sp>
        <p:nvSpPr>
          <p:cNvPr id="38" name="Object 37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OBJECT STORAGE</a:t>
            </a:r>
            <a:endParaRPr lang="en-US" dirty="0"/>
          </a:p>
        </p:txBody>
      </p:sp>
      <p:pic>
        <p:nvPicPr>
          <p:cNvPr id="39" name="Object 38" descr="icons/refarch/VPC/public_gateway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74320" y="2468880"/>
            <a:ext cx="457200" cy="45720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PUBLIC GATEWAY</a:t>
            </a:r>
            <a:endParaRPr lang="en-US" dirty="0"/>
          </a:p>
        </p:txBody>
      </p:sp>
      <p:pic>
        <p:nvPicPr>
          <p:cNvPr id="41" name="Object 40" descr="icons/refarch/VPC/public_tag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88720" y="2468880"/>
            <a:ext cx="457200" cy="457200"/>
          </a:xfrm>
          <a:prstGeom prst="rect">
            <a:avLst/>
          </a:prstGeom>
        </p:spPr>
      </p:pic>
      <p:sp>
        <p:nvSpPr>
          <p:cNvPr id="42" name="Object 41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PUBLIC TAG</a:t>
            </a:r>
            <a:endParaRPr lang="en-US" dirty="0"/>
          </a:p>
        </p:txBody>
      </p:sp>
      <p:pic>
        <p:nvPicPr>
          <p:cNvPr id="43" name="Object 42" descr="icons/refarch/VPC/region_tag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03120" y="2468880"/>
            <a:ext cx="457200" cy="457200"/>
          </a:xfrm>
          <a:prstGeom prst="rect">
            <a:avLst/>
          </a:prstGeom>
        </p:spPr>
      </p:pic>
      <p:sp>
        <p:nvSpPr>
          <p:cNvPr id="44" name="Object 4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REGION TAG</a:t>
            </a:r>
            <a:endParaRPr lang="en-US" dirty="0"/>
          </a:p>
        </p:txBody>
      </p:sp>
      <p:pic>
        <p:nvPicPr>
          <p:cNvPr id="45" name="Object 44" descr="icons/refarch/VPC/router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017520" y="2468880"/>
            <a:ext cx="457200" cy="45720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ROUTER</a:t>
            </a:r>
            <a:endParaRPr lang="en-US" dirty="0"/>
          </a:p>
        </p:txBody>
      </p:sp>
      <p:pic>
        <p:nvPicPr>
          <p:cNvPr id="47" name="Object 46" descr="icons/refarch/VPC/rules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931920" y="2468880"/>
            <a:ext cx="457200" cy="457200"/>
          </a:xfrm>
          <a:prstGeom prst="rect">
            <a:avLst/>
          </a:prstGeom>
        </p:spPr>
      </p:pic>
      <p:sp>
        <p:nvSpPr>
          <p:cNvPr id="48" name="Object 47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RULES</a:t>
            </a:r>
            <a:endParaRPr lang="en-US" dirty="0"/>
          </a:p>
        </p:txBody>
      </p:sp>
      <p:pic>
        <p:nvPicPr>
          <p:cNvPr id="49" name="Object 48" descr="icons/refarch/VPC/subnet_tag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846320" y="2468880"/>
            <a:ext cx="457200" cy="457200"/>
          </a:xfrm>
          <a:prstGeom prst="rect">
            <a:avLst/>
          </a:prstGeom>
        </p:spPr>
      </p:pic>
      <p:sp>
        <p:nvSpPr>
          <p:cNvPr id="50" name="Object 49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SUBNET TAG</a:t>
            </a:r>
            <a:endParaRPr lang="en-US" dirty="0"/>
          </a:p>
        </p:txBody>
      </p:sp>
      <p:pic>
        <p:nvPicPr>
          <p:cNvPr id="51" name="Object 50" descr="icons/refarch/VPC/vpc_tag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760720" y="2468880"/>
            <a:ext cx="457200" cy="45720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 TAG</a:t>
            </a:r>
            <a:endParaRPr lang="en-US" dirty="0"/>
          </a:p>
        </p:txBody>
      </p:sp>
      <p:pic>
        <p:nvPicPr>
          <p:cNvPr id="53" name="Object 52" descr="icons/refarch/VPC/vpn_connection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675120" y="2468880"/>
            <a:ext cx="457200" cy="457200"/>
          </a:xfrm>
          <a:prstGeom prst="rect">
            <a:avLst/>
          </a:prstGeom>
        </p:spPr>
      </p:pic>
      <p:sp>
        <p:nvSpPr>
          <p:cNvPr id="54" name="Object 53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VPN CONNECTION</a:t>
            </a:r>
            <a:endParaRPr lang="en-US" dirty="0"/>
          </a:p>
        </p:txBody>
      </p:sp>
      <p:pic>
        <p:nvPicPr>
          <p:cNvPr id="55" name="Object 54" descr="icons/refarch/VPC/vpn_gateway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589520" y="2468880"/>
            <a:ext cx="457200" cy="457200"/>
          </a:xfrm>
          <a:prstGeom prst="rect">
            <a:avLst/>
          </a:prstGeom>
        </p:spPr>
      </p:pic>
      <p:sp>
        <p:nvSpPr>
          <p:cNvPr id="56" name="Object 55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VPN GATEWAY</a:t>
            </a:r>
            <a:endParaRPr lang="en-US" dirty="0"/>
          </a:p>
        </p:txBody>
      </p:sp>
      <p:pic>
        <p:nvPicPr>
          <p:cNvPr id="57" name="Object 56" descr="icons/refarch/VPC/vpn_policy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274320" y="3566160"/>
            <a:ext cx="457200" cy="45720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VPN POLICY</a:t>
            </a:r>
            <a:endParaRPr lang="en-US" dirty="0"/>
          </a:p>
        </p:txBody>
      </p:sp>
      <p:pic>
        <p:nvPicPr>
          <p:cNvPr id="59" name="Object 58" descr="icons/refarch/VPC/zone_tag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188720" y="3566160"/>
            <a:ext cx="457200" cy="457200"/>
          </a:xfrm>
          <a:prstGeom prst="rect">
            <a:avLst/>
          </a:prstGeom>
        </p:spPr>
      </p:pic>
      <p:sp>
        <p:nvSpPr>
          <p:cNvPr id="60" name="Object 59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ZONE TAG</a:t>
            </a: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CATALOG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" name="Object 3" descr="public/generated/icons/18de078f-e6b0-4b47-a7c4-0ed2f93f3e1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5" name="Object 4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ANALYTICS ENGINE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" name="Object 6" descr="public/generated/icons/b77c8f80-f155-11eb-8766-1f68cf60a2c4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ANONTECH VIZIVAULT PLATFORM</a:t>
            </a:r>
            <a:endParaRPr lang="en-US" dirty="0"/>
          </a:p>
        </p:txBody>
      </p:sp>
      <p:sp>
        <p:nvSpPr>
          <p:cNvPr id="9" name="Object 8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" name="Object 9" descr="public/generated/icons/8c437b59-5f6a-460c-b11a-5b7cabf058cb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1" name="Object 10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ANYCLOUD BACKUP FOR 365</a:t>
            </a:r>
            <a:endParaRPr lang="en-US" dirty="0"/>
          </a:p>
        </p:txBody>
      </p:sp>
      <p:sp>
        <p:nvSpPr>
          <p:cNvPr id="12" name="Object 11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3" name="Object 12" descr="public/generated/icons/api-connect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 CONNECT</a:t>
            </a:r>
            <a:endParaRPr lang="en-US" dirty="0"/>
          </a:p>
        </p:txBody>
      </p:sp>
      <p:sp>
        <p:nvSpPr>
          <p:cNvPr id="15" name="Object 14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6" name="Object 15" descr="public/generated/icons/apprapp-d6aece47-d840-45b0-8ab9-ad15354deeea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7" name="Object 16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 CONFIGURATION</a:t>
            </a:r>
            <a:endParaRPr lang="en-US" dirty="0"/>
          </a:p>
        </p:txBody>
      </p:sp>
      <p:sp>
        <p:nvSpPr>
          <p:cNvPr id="18" name="Object 17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9" name="Object 18" descr="public/generated/icons/AdvancedMobileAccess-d6aece47-d840-45b0-8ab9-ad15354deeea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 ID</a:t>
            </a:r>
            <a:endParaRPr lang="en-US" dirty="0"/>
          </a:p>
        </p:txBody>
      </p:sp>
      <p:sp>
        <p:nvSpPr>
          <p:cNvPr id="21" name="Object 20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2" name="Object 21" descr="public/generated/icons/is.instance-group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3" name="Object 22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AUTO SCALE FOR VPC</a:t>
            </a:r>
            <a:endParaRPr lang="en-US" dirty="0"/>
          </a:p>
        </p:txBody>
      </p:sp>
      <p:sp>
        <p:nvSpPr>
          <p:cNvPr id="24" name="Object 23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5" name="Object 24" descr="public/generated/icons/1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BARE METAL SERVERS FOR CLASSIC</a:t>
            </a:r>
            <a:endParaRPr lang="en-US" dirty="0"/>
          </a:p>
        </p:txBody>
      </p:sp>
      <p:sp>
        <p:nvSpPr>
          <p:cNvPr id="27" name="Object 26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8" name="Object 27" descr="public/generated/icons/is.bare-metal-server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9" name="Object 28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BARE METAL SERVERS FOR VPC</a:t>
            </a:r>
            <a:endParaRPr lang="en-US" dirty="0"/>
          </a:p>
        </p:txBody>
      </p:sp>
      <p:sp>
        <p:nvSpPr>
          <p:cNvPr id="30" name="Object 29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1" name="Object 30" descr="public/generated/icons/ee700ab3-6951-4c68-b541-a177f78eed53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BESPOKEN AUTOMATED TESTING FOR IVR AND CHAT</a:t>
            </a:r>
            <a:endParaRPr lang="en-US" dirty="0"/>
          </a:p>
        </p:txBody>
      </p:sp>
      <p:sp>
        <p:nvSpPr>
          <p:cNvPr id="33" name="Object 32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4" name="Object 33" descr="public/generated/icons/block-storage-group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5" name="Object 34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 STORAGE FOR CLASSIC</a:t>
            </a:r>
            <a:endParaRPr lang="en-US" dirty="0"/>
          </a:p>
        </p:txBody>
      </p:sp>
      <p:sp>
        <p:nvSpPr>
          <p:cNvPr id="36" name="Object 35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7" name="Object 36" descr="public/generated/icons/is.volume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8" name="Object 37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 STORAGE FOR VPC</a:t>
            </a:r>
            <a:endParaRPr lang="en-US" dirty="0"/>
          </a:p>
        </p:txBody>
      </p:sp>
      <p:sp>
        <p:nvSpPr>
          <p:cNvPr id="39" name="Object 38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0" name="Object 39" descr="public/generated/icons/is.snapshot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1" name="Object 40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 STORAGE SNAPSHOTS FOR VPC</a:t>
            </a:r>
            <a:endParaRPr lang="en-US" dirty="0"/>
          </a:p>
        </p:txBody>
      </p:sp>
      <p:sp>
        <p:nvSpPr>
          <p:cNvPr id="42" name="Object 41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3" name="Object 42" descr="public/generated/icons/e687e558-849d-40cc-8043-cd8071f659e9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4" name="Object 43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BUS4I SYSTEM COPY - MIGRATE 23 FOR POWER I</a:t>
            </a:r>
            <a:endParaRPr lang="en-US" dirty="0"/>
          </a:p>
        </p:txBody>
      </p:sp>
      <p:sp>
        <p:nvSpPr>
          <p:cNvPr id="45" name="Object 44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6" name="Object 45" descr="public/generated/icons/cf329950-0a3e-11e8-922e-f1366c6e1c83-caveonix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7" name="Object 46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CAVEONIX RISKFORESIGHT</a:t>
            </a:r>
            <a:endParaRPr lang="en-US" dirty="0"/>
          </a:p>
        </p:txBody>
      </p:sp>
      <p:sp>
        <p:nvSpPr>
          <p:cNvPr id="48" name="Object 47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9" name="Object 48" descr="public/generated/icons/a1f65740-5287-11ea-a462-23854475dce1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50" name="Object 49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CITRIX DAAS FOR IBM CLOUD</a:t>
            </a:r>
            <a:endParaRPr lang="en-US" dirty="0"/>
          </a:p>
        </p:txBody>
      </p:sp>
      <p:sp>
        <p:nvSpPr>
          <p:cNvPr id="51" name="Object 50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2" name="Object 51" descr="public/generated/icons/0a42129b-9839-42b7-90c7-7f3adb435379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3" name="Object 52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CITRIX NETSCALER VPX</a:t>
            </a:r>
            <a:endParaRPr lang="en-US" dirty="0"/>
          </a:p>
        </p:txBody>
      </p:sp>
      <p:sp>
        <p:nvSpPr>
          <p:cNvPr id="54" name="Object 53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5" name="Object 54" descr="public/generated/icons/is.vpn-server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6" name="Object 55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CLIENT VPN FOR VPC</a:t>
            </a:r>
            <a:endParaRPr lang="en-US" dirty="0"/>
          </a:p>
        </p:txBody>
      </p:sp>
      <p:sp>
        <p:nvSpPr>
          <p:cNvPr id="57" name="Object 56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8" name="Object 57" descr="public/generated/icons/c3d3e46c-935d-4485-921f-2acc4686c23b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9" name="Object 58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CLIMATE IMPACT API</a:t>
            </a:r>
            <a:endParaRPr lang="en-US" dirty="0"/>
          </a:p>
        </p:txBody>
      </p:sp>
      <p:sp>
        <p:nvSpPr>
          <p:cNvPr id="60" name="Object 59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1" name="Object 60" descr="public/generated/icons/dcc46a60-e13b-11e8-a015-757410dab16b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2" name="Object 61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ACTIVITY TRACKER</a:t>
            </a:r>
            <a:endParaRPr lang="en-US" dirty="0"/>
          </a:p>
        </p:txBody>
      </p:sp>
      <p:sp>
        <p:nvSpPr>
          <p:cNvPr id="63" name="Object 62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4" name="Object 63" descr="public/generated/icons/6cde723c-9e49-74ac-4266-3f7a9bb74216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5" name="Object 64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BACKUP FOR CLASSIC</a:t>
            </a:r>
            <a:endParaRPr lang="en-US" dirty="0"/>
          </a:p>
        </p:txBody>
      </p:sp>
      <p:sp>
        <p:nvSpPr>
          <p:cNvPr id="66" name="Object 65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7" name="Object 66" descr="public/generated/icons/is.backup-policy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8" name="Object 67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BACKUP FOR VPC</a:t>
            </a:r>
            <a:endParaRPr lang="en-US" dirty="0"/>
          </a:p>
        </p:txBody>
      </p:sp>
      <p:sp>
        <p:nvSpPr>
          <p:cNvPr id="69" name="Object 68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0" name="Object 69" descr="public/generated/icons/hardware-security-module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1" name="Object 70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HSM</a:t>
            </a:r>
            <a:endParaRPr lang="en-US" dirty="0"/>
          </a:p>
        </p:txBody>
      </p:sp>
      <p:sp>
        <p:nvSpPr>
          <p:cNvPr id="72" name="Object 71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3" name="Object 72" descr="public/generated/icons/a3b01d2d-5457-4269-8bd5-a7c815bd2f41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4" name="Object 73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LOAD BALANCER</a:t>
            </a:r>
            <a:endParaRPr lang="en-US" dirty="0"/>
          </a:p>
        </p:txBody>
      </p:sp>
      <p:sp>
        <p:nvSpPr>
          <p:cNvPr id="75" name="Object 74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6" name="Object 75" descr="public/generated/icons/090c2c10-8c38-11e8-bec2-493df9c49eb8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7" name="Object 76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MONITORING</a:t>
            </a:r>
            <a:endParaRPr lang="en-US" dirty="0"/>
          </a:p>
        </p:txBody>
      </p:sp>
      <p:sp>
        <p:nvSpPr>
          <p:cNvPr id="78" name="Object 77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9" name="Object 78" descr="public/generated/icons/a9617650-09ff-11ec-85f2-d10915d24d79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80" name="Object 79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NATIVE STORAGE AND DATA SERVICE</a:t>
            </a:r>
            <a:endParaRPr lang="en-US" dirty="0"/>
          </a:p>
        </p:txBody>
      </p:sp>
      <p:sp>
        <p:nvSpPr>
          <p:cNvPr id="81" name="Object 80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2" name="Object 81" descr="public/generated/icons/dff97f5c-bc5e-4455-b470-411c3edbe49c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3" name="Object 82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OBJECT STORAGE</a:t>
            </a:r>
            <a:endParaRPr lang="en-US" dirty="0"/>
          </a:p>
        </p:txBody>
      </p:sp>
      <p:sp>
        <p:nvSpPr>
          <p:cNvPr id="84" name="Object 83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5" name="Object 84" descr="public/generated/icons/8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6" name="Object 85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OBJECT STORAGE (CLASSIC)</a:t>
            </a:r>
            <a:endParaRPr lang="en-US" dirty="0"/>
          </a:p>
        </p:txBody>
      </p:sp>
      <p:sp>
        <p:nvSpPr>
          <p:cNvPr id="87" name="Object 86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8" name="Object 87" descr="public/generated/icons/cf329950-0a3e-11e8-922e-f1366c6e1c83-hytrust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9" name="Object 88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SECURE VIRTUALIZATION</a:t>
            </a:r>
            <a:endParaRPr lang="en-US" dirty="0"/>
          </a:p>
        </p:txBody>
      </p:sp>
      <p:sp>
        <p:nvSpPr>
          <p:cNvPr id="90" name="Object 89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1" name="Object 90" descr="public/generated/icons/cloudant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2" name="Object 91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CLOUDANT</a:t>
            </a:r>
            <a:endParaRPr lang="en-US" dirty="0"/>
          </a:p>
        </p:txBody>
      </p:sp>
      <p:sp>
        <p:nvSpPr>
          <p:cNvPr id="93" name="Object 92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4" name="Object 93" descr="public/generated/icons/2ad2fdd0-bba5-11ea-8966-5d6402fed1c7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5" name="Object 94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CODE ENGINE</a:t>
            </a:r>
            <a:endParaRPr lang="en-US" dirty="0"/>
          </a:p>
        </p:txBody>
      </p:sp>
      <p:sp>
        <p:nvSpPr>
          <p:cNvPr id="96" name="Object 95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7" name="Object 96" descr="public/generated/icons/81cda9f0-b9c3-11e7-acad-0d931c5f18f1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8" name="Object 97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COGNOS DASHBOARD EMBEDDED</a:t>
            </a:r>
            <a:endParaRPr lang="en-US" dirty="0"/>
          </a:p>
        </p:txBody>
      </p:sp>
      <p:sp>
        <p:nvSpPr>
          <p:cNvPr id="99" name="Object 98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0" name="Object 99" descr="public/generated/icons/3e1a2c30-11dd-11ec-b621-67e0f6600d56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1" name="Object 100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COMPLIANCE AND CUSTOMER EXPERIENCE AUTOMATION</a:t>
            </a:r>
            <a:endParaRPr lang="en-US" dirty="0"/>
          </a:p>
        </p:txBody>
      </p:sp>
      <p:sp>
        <p:nvSpPr>
          <p:cNvPr id="102" name="Object 101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3" name="Object 102" descr="public/generated/icons/ComposeElasticsearch-P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4" name="Object 103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ELASTICSEARCH</a:t>
            </a:r>
            <a:endParaRPr lang="en-US" dirty="0"/>
          </a:p>
        </p:txBody>
      </p:sp>
      <p:sp>
        <p:nvSpPr>
          <p:cNvPr id="105" name="Object 104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6" name="Object 105" descr="public/generated/icons/ComposeEtcd-P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7" name="Object 106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ETCD</a:t>
            </a:r>
            <a:endParaRPr lang="en-US" dirty="0"/>
          </a:p>
        </p:txBody>
      </p:sp>
      <p:sp>
        <p:nvSpPr>
          <p:cNvPr id="108" name="Object 107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9" name="Object 108" descr="public/generated/icons/ComposeMongo-P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10" name="Object 109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MONGODB</a:t>
            </a: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ComposePostgreSQL-P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POSTGRESQL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ComposeRabbitMQ-P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RABBITMQ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ComposeRedis-P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REDIS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public.bluemix.container.registry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CONTAINER REGISTRY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4ad9c1b8-e58e-2a9d-ccb8-d4d5ae84abc0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CONTAINER SECURITY SERVICES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b6c4a555-5ff6-4e1d-9ce7-0a9976629eab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CONTENT DELIVERY NETWORK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59b735ee-5938-4ebd-a6b2-541aef2d1f68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CONTINUOUS DELIVERY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d19358fd-a20a-4bb7-9727-9d3c129db741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CONVERLISTICS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76fad670-9d74-4138-8a14-709f5e6ac65b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COST AND ASSET MANAGEMENT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07d4aa9f-1f71-43bb-9916-8e9cff5bc426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CUSTOM MIGRATIONS AND DISASTER RECOVERY AS A SERVICE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1ab48530-6638-4fce-a386-0bd598576a0a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CYBERSTRONG BY CYBERSAINT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a0814030-c9dd-11e7-9a5e-19d80fed5e00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ENGINE (PREVIOUSLY SQL QUERY)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696b9880-9e9b-11ea-9054-e15e287f1e7f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REPLICATION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databases-for-cassandra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DATASTAX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databases-for-enterprisedb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EDB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databases-for-elasticsearch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ELASTICSEARCH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databases-for-etcd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ETCD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databases-for-mongodb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MONGODB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databases-for-mysql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MYSQL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public/generated/icons/databases-for-postgresql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POSTGRESQL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public/generated/icons/databases-for-redis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REDIS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public/generated/icons/dd0532c0-f87c-11ea-be25-c9dc051df74f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DATASTAGE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public/generated/icons/dashdb-for-transactions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DB2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public/generated/icons/9e02e72d-00ce-4220-b44c-650c8314e58a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DB2 WAREHOUSE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public/generated/icons/is.dedicated-host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DEDICATED HOST FOR VPC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public/generated/icons/86fb7610-0f92-11ea-a6a3-8b96ed1570d8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CONNECT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public/generated/icons/7dd59b11-c3c5-5aad-f6b2-2a0c2a3e6c49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CONNECT ON CLASSIC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public/generated/icons/dc11a440-6073-11e9-9f5a-2f7997ba23c0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DEDICATED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public/generated/icons/22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DEDICATED HOSTING ON CLASSIC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public/generated/icons/23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DEDICATED ON CLASSIC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public/generated/icons/21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EXCHANGE ON CLASSIC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public/generated/icons/b86e2b60-2455-11eb-aa2e-d9b1d586d93f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DIZZION DAAS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public/generated/icons/79679329-2050-4779-a2e2-7210b88aed4e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DIZZION DIGITAL WORKSPACES - COMPLETE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public/generated/icons/b4ed8a30-936f-11e9-b289-1d079699cbe5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DNS SERVICES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public/generated/icons/18973dd7-184b-4e71-8485-84af8e81dbe0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DUBBER UNIFIED RECORDING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public/generated/icons/d1e3f0d2-0f49-ddfd-0eb9-2897b9d3a45d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EMAIL DELIVERY, POWERED BY SENDGRID</a:t>
            </a: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f4076456-df00-4007-bce4-221188a77f03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EMAIL SURVEILLANCE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64955a78-30f9-426d-a25a-344480421b27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ETICLOUD SECURE DIGITAL AGILE WORKPLACE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ecdb4690-c2d8-11eb-bff1-4f7b9d2dfe41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EVENT NOTIFICATIONS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6a7f4e38-f218-48ef-9dd2-df408747568e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EVENT STREAMS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cf329950-0a3e-11e8-922e-f1366c6e1c83-bigip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F5 BIG-IP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60427a43-cf48-41e0-bd95-26bde9c12105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FALCONSTOR STORSAFE VTL FOR POWER ON-PREMISES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6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FILE STORAGE FOR CLASSIC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is.share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FILE STORAGE FOR VPC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is.floating-ip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FLOATING IP FOR VPC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is.flow-log-collector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FLOW LOGS FOR VPC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d2fb0ba3-1679-4053-a593-9f2259d9e87b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FNTS MANAGED SERVICES FOR POWERVS CLOUD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cf329950-0a3e-11e8-922e-f1366c6e1c83-fortigate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FORTIGATE SECURITY APPLIANCE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f5b26324-9b39-c701-0cc5-b0d5d2fe8534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FORTIGATE SECURITY APPLIANCE 10GBPS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cf329950-0a3e-11e8-922e-f1366c6e1c83-fortigatevm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FORTIGATE VIRTUAL APPLIANCE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functions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FUNCTIONS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16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HARDWARE FIREWALL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cf329950-0a3e-11e8-922e-f1366c6e1c83-hcx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HCX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09f5a6ea-185e-4625-8281-9e8629360a4f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HDM CLOUD CONNECT NSX-V TO NSX-T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3dacb5a3-de4a-4361-9f39-0b6657f89f37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HDM VMWARE WORKLOAD ANALYZER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public/generated/icons/ce0e839d-ac5f-4435-b6b4-a58032feb275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HDM VMWARE WORKLOAD MIGRATOR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public/generated/icons/BE3AADC2-2C1A-4078-82F0-A33B1FD86EB0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HISTORICAL INSTRUMENT ANALYTICS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public/generated/icons/cf329950-0a3e-11e8-922e-f1366c6e1c83-horizon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HORIZON 7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public/generated/icons/9dc3546d-8778-4964-91f2-009f6b87a1c0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HUMAN INTELLIGENCE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public/generated/icons/fa329acf-f9b6-fa9f-f37e-ad72d0b6a783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HYBRID CLOUD INFRASTRUCTURE AS A SERVICE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public/generated/icons/d589492e-6ac0-4a11-9c28-a157851c8f68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HYPER PROTECT CRYPTO SERVICES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public/generated/icons/59a64cf0-5cf3-11e9-90a2-37a496589afc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HYPER PROTECT DBAAS FOR MONGODB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public/generated/icons/024d3260-5cf4-11e9-90a2-37a496589afc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HYPER PROTECT DBAAS FOR POSTGRESQL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public/generated/icons/986f2197-9f9a-44f4-9463-f17ec64c6729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HYPER PROTECT VIRTUAL SERVER FOR CLASSIC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public/generated/icons/cf329950-0a3e-11e8-922e-f1366c6e1c83-hytrustcc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HYTRUST CLOUDCONTROL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public/generated/icons/cf329950-0a3e-11e8-922e-f1366c6e1c83-hytrustdc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HYTRUST DATACONTROL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public/generated/icons/cf329950-0a3e-11e8-922e-f1366c6e1c83-hytrustkc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HYTRUST KEYCONTROL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public/generated/icons/is.image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IMAGE SERVICE FOR VPC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public/generated/icons/is.metadata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INSTANCE METADATA FOR VPC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public/generated/icons/EEB04BA5-25BB-4E52-AAE5-9C7BEF86543B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INSTRUMENT ANALYTICS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public/generated/icons/iotf-service-id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INTERNET OF THINGS PLATFORM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public/generated/icons/75874a60-cb12-11e7-948e-37ac098eb1b9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INTERNET SERVICES</a:t>
            </a:r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3b960983-4483-488a-9851-6f7cccdb3534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INVESTMENT PORTFOLIO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12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IPSEC VPN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035145f0-2cac-4505-59e9-2e363d08d5aa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JUNIPER VSRX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ee41347f-b18e-4ca6-bf80-b5467c63f9a6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KEY PROTECT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cf329950-0a3e-11e8-922e-f1366c6e1c83-kmipadapter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KMIP FOR VMWARE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ed3a5a53-eb60-4f3c-8fd1-17f88585b6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KNOWLEDGE CATALOG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983ea9a2-0fec-4021-8b70-8da5373394e5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KNOWLEDGE STUDIO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a8f89634-261c-4832-8257-b25e04787988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KOMPRISE ELASTIC DATA MIGRATION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f1fa7442-9ee0-4e27-94c2-0cb3776a0a0a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KOMPRISE INTELLIGENT DATA MANAGEMENT SUITE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containers-kubernetes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KUBERNETES SERVICE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f1faf010-4107-4877-a571-fc9c8763c3d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LANGUAGE TRANSLATOR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is.load-balancer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LOAD BALANCER FOR VPC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e13e1860-959c-11e8-871e-ad157af61ad7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LOG ANALYSIS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cf329950-0a3e-11e8-922e-f1366c6e1c83-managedveeam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MANAGED BACKUP SERVICES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cf329950-0a3e-11e8-922e-f1366c6e1c83-managedzerto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MANAGED DISASTER RECOVERY SERVICES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cfb3c3da-7b1f-0879-f414-f367da218488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MANAGED NETWORK SECURITY SERVICES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cf329950-0a3e-11e8-922e-f1366c6e1c83-imi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MANAGED VMWARE SERVICES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14bd30e0-8921-11e9-a2c5-13fceaf553c0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MATCH 360 WITH WATSON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messages-for-rabbitmq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MESSAGES FOR RABBITMQ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public/generated/icons/d4000551-49ff-4868-9e05-f863e60fad3a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MINIO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public/generated/icons/01037c41-adce-4bb5-8b45-0c06004916c4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MQ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public/generated/icons/is.snapshot-consistency-group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MULTI VOLUME SNAPSHOTS FOR VPC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public/generated/icons/bb6393bc-7d81-446b-9728-61b704f6eca5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NATURAL LANGUAGE UNDERSTANDING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public/generated/icons/cf329950-0a3e-11e8-922e-f1366c6e1c83-netapp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NETAPP ONTAP SELECT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public/generated/icons/cc42cff0-b19b-11eb-9a66-c717766c1d30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NETEZZA PERFORMANCE SERVER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public/generated/icons/is.network-acl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NETWORK ACL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public/generated/icons/d97bd0c3-a8e5-4f3d-b925-16380e039a9a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NEURALSEEK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public/generated/icons/466091c0-9b8d-11eb-8f8c-91e95378d441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OPENPAGES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public/generated/icons/2f756420-434f-11e8-ae40-6bdd72502abc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PARTNER WITH TECHNOLOGY EXPERT LABS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public/generated/icons/is.placement-group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PLACEMENT GROUPS FOR VPC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public/generated/icons/41690130-a4e8-11ea-94c3-d72a57643c7d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PLANNING ANALYTICS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public/generated/icons/2a001640-21f1-466e-b6f0-d227c353a823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PORTFOLIO OPTIMIZATION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public/generated/icons/d666f360-66d1-11e9-85ef-a19427301a8c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PORTWORX ENTERPRISE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public/generated/icons/C43B3EB0-F56B-4753-92E4-093815814C1E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PREDICTIVE MARKET SCENARIOS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public/generated/icons/91a901ac-fb7d-9b6e-eb25-14e75a20c4c2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PROFESSIONAL SERVICES FOR GOVERNMENT(ONLY AVAILABLE IN US)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public/generated/icons/da5be6a6-6497-4bb6-8829-55a7bebc4998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PROTECTIO DRAAS DIY</a:t>
            </a:r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7c03a06c-f1bb-46f8-84d8-9378432b2804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PROTECTIO DRAAS MANAGED SERVICE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is.public-gateway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PUBLIC GATEWAY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3eb2d5a0-24ff-11eb-9437-631d7272fff5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PX-BACKUP FOR KUBERNETES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b6049020-80f4-11eb-a0f7-e35ec9b4054f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QISKIT RUNTIME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cf5f8ac0-98f7-11e9-a40c-5b3c4bf3cc6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RAXAK PROTECT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467ab6d8-48dd-485a-adf9-30d5107537a1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REAL-TIME PAYMENTS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openshift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RED HAT OPENSHIFT ON IBM CLOUD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bd517bf0-88ba-11ea-a52e-91aeb42a4019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SATELLITE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schematics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SCHEMATICS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14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SECONDARY SUBNETS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ebc0cdb0-af2a-11ea-98c7-29e5db822649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SECRETS MANAGER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IBM_SecureGateway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SECURE GATEWAY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compliance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 AND COMPLIANCE CENTER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e831e900-82d6-11ec-95c5-c12c5a5d9687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 AND COMPLIANCE CENTER WORKLOAD PROTECTION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is.security-group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 GROUP FOR VPC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4db08950-01bb-11ec-a538-57bede45088a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SIMPLECLOUD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ABB08BA3-D14D-4BD9-A5E6-EF67C52D35C0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SIMULATED HISTORICAL INSTRUMENT ANALYTICS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A888FFEA-E976-4F83-B7EC-288233BF62E6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SIMULATED INSTRUMENT ANALYTICS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cf329950-0a3e-11e8-922e-f1366c6e1c83-vcstrial_dr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SINGLE-NODE TRIAL FOR DATA PROTECTION AND DISASTER RECOVERY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public/generated/icons/cf329950-0a3e-11e8-922e-f1366c6e1c83-vcstrial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SINGLE-NODE TRIAL FOR MIGRATION AND APP MODERNIZATION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public/generated/icons/fdf77820-deed-11e9-911d-5f09017358ff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SKYTAP ON IBM CLOUD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public/generated/icons/cf329950-0a3e-11e8-922e-f1366c6e1c83-spplus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SPECTRUM PROTECT PLUS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public/generated/icons/bc35fb8c-bc5b-431b-859e-3861771d5843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SPEECH TO TEXT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public/generated/icons/556153d0-5ad0-11e9-b7f9-41319ef22125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SSH KEY FOR VPC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public/generated/icons/19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SSL CERTIFICATES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public/generated/icons/48d8cf56-652e-4536-9d6b-3950670f9204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STOCKS AND CRYPTO INTELLIGENCE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public/generated/icons/5acdbc42-8965-48f9-8a3c-1c728b6ed2c4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STREAMING ANALYTICS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public/generated/icons/is.subnet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SUBNET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public/generated/icons/282c1d79-9176-4597-9cff-941a8d6cfd4c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TEXT TO SPEECH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public/generated/icons/e512e5f0-64fb-11e8-9c23-830c05b8b729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TOOLCHAIN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public/generated/icons/ec064227-c9d5-4842-801c-e72cd9d848d5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TRADE SURVEILLANCE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public/generated/icons/f38a4da0-c353-11e9-83b6-a36a57a97a06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TRANSIT GATEWAY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public/generated/icons/cf329950-0a3e-11e8-922e-f1366c6e1c83-veeam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VEEAM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public/generated/icons/is.virtual-network-interface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NETWORK INTERFACE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public/generated/icons/is.vpc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PRIVATE CLOUD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public/generated/icons/is.endpoint-gateway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PRIVATE ENDPOINT FOR VPC</a:t>
            </a:r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887073fb-ba5b-9407-d2ac-938308d890e4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ROUTER APPLIANCE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virtual-server-group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SERVER FOR CLASSIC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is.instance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SERVER FOR VPC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15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VLAN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vmware.directorsite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VMWARE AS A SERVICE - SITE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vmware.vdc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VMWARE AS A SERVICE - VIRTUAL DATA CENTER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cf329950-0a3e-11e8-922e-f1366c6e1c83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VMWARE SOLUTIONS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cf329950-0a3e-11e8-922e-f1366c6e1c83-vcenterserver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VMWARE VCENTER SERVER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cf329950-0a3e-11e8-922e-f1366c6e1c83-vsphere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VMWARE VSPHERE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b6670b68-84ca-4a04-b8e8-c567dfeeddde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 COAAS (VPC COST OPTIMIZATION AS A SERVICE)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757254b0-a9a0-11ea-9ff6-17a22eb543c5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VPC+ CLOUD MIGRATION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fd1e0240-dd95-11eb-b4a0-db1c9221b8a2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VPC+ DRAAS (VPC+ DISASTER RECOVERY AS A SERVICE)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is.vpn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VPN FOR VPC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cf329950-0a3e-11e8-922e-f1366c6e1c83-vrops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VREALIZE OPERATIONS AND LOG INSIGHT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76b7bf22-b443-47db-b3db-066ba2988f47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DISCOVERY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51c53b72-918f-4869-b834-2d99eb28422a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MACHINE LEARNING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5d307850-0404-11eb-8c8b-c7d7505f656d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QUERY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39ba9d4c-b1c5-4cc3-a163-38b580121e01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STUDIO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12fbfff4-12c7-ccd0-80e6-603e8607468a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WATSONX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public/generated/icons/7045626d-55e3-4418-be11-683a26dbc1e5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WATSONX ASSISTANT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public/generated/icons/11530fa0-1776-11ee-93f6-1d4066e6a409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WATSONX CODE ASSISTANT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public/generated/icons/43834340-4a6d-11ed-97d2-959039ad2a2e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WATSONX.DATA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public/generated/icons/2ad019f3-0fd6-4c25-966d-f3952481a870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WATSONX.GOVERNANCE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public/generated/icons/abd259f0-9990-11e8-acc8-b9f54a8f1661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WORKSPACE FOR POWER SYSTEMS VIRTUAL SERVER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public/generated/icons/cf329950-0a3e-11e8-922e-f1366c6e1c83-zerto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ZERTO</a:t>
            </a:r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Kubernetes-https%3A%2F%2Fraw.githubusercontent.com%2Fkubernetes%2Fkubernetes%2Fmaster%2Flogo%2Flogo.png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KUBERNETES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Docker-https%3A%2F%2Fwww.docker.com%2Fwp-content%2Fuploads%2F2022%2F03%2Fvertical-logo-monochromatic.png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DOCKER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nginx-https%3A%2F%2Fupload.wikimedia.org%2Fwikipedia%2Fcommons%2Fc%2Fc5%2FNginx_logo.sv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NGINX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MySQL-https%3A%2F%2Fcdn.worldvectorlogo.com%2Flogos%2Fmysql-4.svg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MYSQL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GIT-https%3A%2F%2Fgit-scm.com%2Fimages%2Flogos%2Fdownloads%2FGit-Icon-1788C.png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GIT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Spring Boot-https%3A%2F%2Fwww.vectorlogo.zone%2Flogos%2Fspringio%2Fspringio-icon.svg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SPRING BOOT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Cloud Foundry-https%3A%2F%2Fraw.githubusercontent.com%2Fcloudfoundry%2Flogos%2Fmaster%2FCF_Icon_4-colour.svg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FOUNDRY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PHP-https%3A%2F%2Fupload.wikimedia.org%2Fwikipedia%2Fcommons%2F2%2F27%2FPHP-logo.svg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PHP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icons/namedsvg/API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icons/namedsvg/APP UI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 UI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icons/namedsvg/Access Controll List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ACCESS CONTROLL LIST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icons/namedsvg/Account Management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ACCOUNT MANAGEMENT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icons/namedsvg/Alert Notification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ALERT NOTIFICATION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icons/namedsvg/Application Server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APPLICATION SERVER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icons/namedsvg/Auto Scaling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AUTO SCALING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icons/namedsvg/Backend Server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BACKEND SERVER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icons/namedsvg/Bank Services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BANK SERVICES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icons/namedsvg/Bot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BOT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icons/namedsvg/Break Circuit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BREAK CIRCUIT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icons/namedsvg/Brokerage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BROKERAGE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icons/namedsvg/Cloud Shell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SHELL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icons/namedsvg/Composer Playground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COMPOSER PLAYGROUND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icons/namedsvg/Composer Rest Server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COMPOSER REST SERVER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icons/namedsvg/Configure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CONFIGURE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icons/namedsvg/Converbelt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CONVERBELT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icons/namedsvg/Customer Database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CUSTOMER DATABASE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icons/namedsvg/Developer Portal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DEVELOPER PORTAL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icons/namedsvg/Discovery Collection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DISCOVERY COLLECTION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icons/namedsvg/Distribution Center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DISTRIBUTION CENTER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icons/namedsvg/Email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EMAIL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icons/namedsvg/Example Data Set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EXAMPLE DATA SET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icons/namedsvg/External Service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EXTERNAL SERVICE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icons/namedsvg/File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FILE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icons/namedsvg/Financial Risk Management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FINANCIAL RISK MANAGEMENT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icons/namedsvg/Generate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GENERATE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icons/namedsvg/Hyperledger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HYPERLEDGER</a:t>
            </a:r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</PresentationFormat>
  <Paragraphs>0</Paragraphs>
  <Slides>21</Slides>
  <Notes>21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</vt:vector>
  </TitlesOfParts>
  <Company>PptxGenJS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2023-12-24T08:05:48.346Z</dcterms:created>
  <dcterms:modified xsi:type="dcterms:W3CDTF">2023-12-24T08:05:48.346Z</dcterms:modified>
</cp:coreProperties>
</file>